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18"/>
  </p:notesMasterIdLst>
  <p:handoutMasterIdLst>
    <p:handoutMasterId r:id="rId19"/>
  </p:handoutMasterIdLst>
  <p:sldIdLst>
    <p:sldId id="256" r:id="rId2"/>
    <p:sldId id="257" r:id="rId3"/>
    <p:sldId id="258" r:id="rId4"/>
    <p:sldId id="261" r:id="rId5"/>
    <p:sldId id="259" r:id="rId6"/>
    <p:sldId id="284" r:id="rId7"/>
    <p:sldId id="260" r:id="rId8"/>
    <p:sldId id="279" r:id="rId9"/>
    <p:sldId id="280" r:id="rId10"/>
    <p:sldId id="286" r:id="rId11"/>
    <p:sldId id="281" r:id="rId12"/>
    <p:sldId id="282" r:id="rId13"/>
    <p:sldId id="278" r:id="rId14"/>
    <p:sldId id="285" r:id="rId15"/>
    <p:sldId id="262" r:id="rId16"/>
    <p:sldId id="28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E92D3A1E-30D8-3443-ADAB-B2703F6ACBE5}">
          <p14:sldIdLst>
            <p14:sldId id="256"/>
            <p14:sldId id="257"/>
            <p14:sldId id="258"/>
            <p14:sldId id="261"/>
            <p14:sldId id="259"/>
            <p14:sldId id="284"/>
            <p14:sldId id="260"/>
          </p14:sldIdLst>
        </p14:section>
        <p14:section name="GENERAL EVENTS" id="{FC2F4E20-C92E-CF49-AD7D-746D7A42EFF7}">
          <p14:sldIdLst>
            <p14:sldId id="279"/>
            <p14:sldId id="280"/>
            <p14:sldId id="286"/>
            <p14:sldId id="281"/>
            <p14:sldId id="282"/>
          </p14:sldIdLst>
        </p14:section>
        <p14:section name="EVENTS" id="{DE870A6A-CFF0-F041-95E5-86AE77CEEA73}">
          <p14:sldIdLst>
            <p14:sldId id="278"/>
            <p14:sldId id="285"/>
          </p14:sldIdLst>
        </p14:section>
        <p14:section name="GENERAL ANNOUNCEMENT" id="{504F7C3F-F3B5-6741-A055-AC505B36944C}">
          <p14:sldIdLst>
            <p14:sldId id="262"/>
            <p14:sldId id="28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B1B7"/>
    <a:srgbClr val="BA0C2F"/>
    <a:srgbClr val="212325"/>
    <a:srgbClr val="BFC6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67D433-3324-4F4D-B6A0-69BFD39B9626}" v="1" dt="2026-07-28T14:57:10.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336"/>
    <p:restoredTop sz="94759"/>
  </p:normalViewPr>
  <p:slideViewPr>
    <p:cSldViewPr snapToGrid="0">
      <p:cViewPr varScale="1">
        <p:scale>
          <a:sx n="83" d="100"/>
          <a:sy n="83" d="100"/>
        </p:scale>
        <p:origin x="216" y="880"/>
      </p:cViewPr>
      <p:guideLst/>
    </p:cSldViewPr>
  </p:slideViewPr>
  <p:notesTextViewPr>
    <p:cViewPr>
      <p:scale>
        <a:sx n="1" d="1"/>
        <a:sy n="1" d="1"/>
      </p:scale>
      <p:origin x="0" y="0"/>
    </p:cViewPr>
  </p:notesTextViewPr>
  <p:notesViewPr>
    <p:cSldViewPr snapToGrid="0">
      <p:cViewPr varScale="1">
        <p:scale>
          <a:sx n="151" d="100"/>
          <a:sy n="151" d="100"/>
        </p:scale>
        <p:origin x="511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illy, Jordan" userId="d1d09618-2c6f-43ee-bb96-2cfbe0f16349" providerId="ADAL" clId="{685AAEE1-9D18-5421-B928-706B0101B112}"/>
    <pc:docChg chg="modSld modSection">
      <pc:chgData name="Reilly, Jordan" userId="d1d09618-2c6f-43ee-bb96-2cfbe0f16349" providerId="ADAL" clId="{685AAEE1-9D18-5421-B928-706B0101B112}" dt="2026-07-27T15:36:20.959" v="1" actId="17846"/>
      <pc:docMkLst>
        <pc:docMk/>
      </pc:docMkLst>
      <pc:sldChg chg="modSp mod">
        <pc:chgData name="Reilly, Jordan" userId="d1d09618-2c6f-43ee-bb96-2cfbe0f16349" providerId="ADAL" clId="{685AAEE1-9D18-5421-B928-706B0101B112}" dt="2026-07-27T15:36:08.126" v="0" actId="14100"/>
        <pc:sldMkLst>
          <pc:docMk/>
          <pc:sldMk cId="1545775394" sldId="278"/>
        </pc:sldMkLst>
        <pc:spChg chg="mod">
          <ac:chgData name="Reilly, Jordan" userId="d1d09618-2c6f-43ee-bb96-2cfbe0f16349" providerId="ADAL" clId="{685AAEE1-9D18-5421-B928-706B0101B112}" dt="2026-07-27T15:36:08.126" v="0" actId="14100"/>
          <ac:spMkLst>
            <pc:docMk/>
            <pc:sldMk cId="1545775394" sldId="278"/>
            <ac:spMk id="14" creationId="{E8CD04BD-8A40-8D6F-4936-EC4F0043A389}"/>
          </ac:spMkLst>
        </pc:spChg>
      </pc:sldChg>
    </pc:docChg>
  </pc:docChgLst>
  <pc:docChgLst>
    <pc:chgData name="Reilly, Jordan" userId="d1d09618-2c6f-43ee-bb96-2cfbe0f16349" providerId="ADAL" clId="{86A60B6A-1071-5DCE-B4E4-38B9E7928217}"/>
    <pc:docChg chg="undo custSel addSld delSld modSld sldOrd modMainMaster addSection modSection">
      <pc:chgData name="Reilly, Jordan" userId="d1d09618-2c6f-43ee-bb96-2cfbe0f16349" providerId="ADAL" clId="{86A60B6A-1071-5DCE-B4E4-38B9E7928217}" dt="2026-07-28T14:57:10.080" v="184"/>
      <pc:docMkLst>
        <pc:docMk/>
      </pc:docMkLst>
      <pc:sldChg chg="add del">
        <pc:chgData name="Reilly, Jordan" userId="d1d09618-2c6f-43ee-bb96-2cfbe0f16349" providerId="ADAL" clId="{86A60B6A-1071-5DCE-B4E4-38B9E7928217}" dt="2026-07-23T18:27:41.065" v="6" actId="2696"/>
        <pc:sldMkLst>
          <pc:docMk/>
          <pc:sldMk cId="1399186729" sldId="256"/>
        </pc:sldMkLst>
      </pc:sldChg>
      <pc:sldChg chg="modSp mod">
        <pc:chgData name="Reilly, Jordan" userId="d1d09618-2c6f-43ee-bb96-2cfbe0f16349" providerId="ADAL" clId="{86A60B6A-1071-5DCE-B4E4-38B9E7928217}" dt="2026-07-28T14:56:42.379" v="140" actId="20577"/>
        <pc:sldMkLst>
          <pc:docMk/>
          <pc:sldMk cId="1586565634" sldId="262"/>
        </pc:sldMkLst>
        <pc:spChg chg="mod">
          <ac:chgData name="Reilly, Jordan" userId="d1d09618-2c6f-43ee-bb96-2cfbe0f16349" providerId="ADAL" clId="{86A60B6A-1071-5DCE-B4E4-38B9E7928217}" dt="2026-07-28T14:56:42.379" v="140" actId="20577"/>
          <ac:spMkLst>
            <pc:docMk/>
            <pc:sldMk cId="1586565634" sldId="262"/>
            <ac:spMk id="6" creationId="{C9823018-F99E-BA6B-170C-1E5470C0D82A}"/>
          </ac:spMkLst>
        </pc:spChg>
      </pc:sldChg>
      <pc:sldChg chg="addSp delSp modSp mod ord chgLayout">
        <pc:chgData name="Reilly, Jordan" userId="d1d09618-2c6f-43ee-bb96-2cfbe0f16349" providerId="ADAL" clId="{86A60B6A-1071-5DCE-B4E4-38B9E7928217}" dt="2026-07-23T20:01:29.933" v="111" actId="14100"/>
        <pc:sldMkLst>
          <pc:docMk/>
          <pc:sldMk cId="1545775394" sldId="278"/>
        </pc:sldMkLst>
        <pc:spChg chg="add mod ord">
          <ac:chgData name="Reilly, Jordan" userId="d1d09618-2c6f-43ee-bb96-2cfbe0f16349" providerId="ADAL" clId="{86A60B6A-1071-5DCE-B4E4-38B9E7928217}" dt="2026-07-23T20:00:58.950" v="100" actId="700"/>
          <ac:spMkLst>
            <pc:docMk/>
            <pc:sldMk cId="1545775394" sldId="278"/>
            <ac:spMk id="10" creationId="{D02096C7-FAC1-15A5-5EA5-EBBF7E0E0B90}"/>
          </ac:spMkLst>
        </pc:spChg>
        <pc:spChg chg="add mod ord">
          <ac:chgData name="Reilly, Jordan" userId="d1d09618-2c6f-43ee-bb96-2cfbe0f16349" providerId="ADAL" clId="{86A60B6A-1071-5DCE-B4E4-38B9E7928217}" dt="2026-07-23T20:00:58.950" v="100" actId="700"/>
          <ac:spMkLst>
            <pc:docMk/>
            <pc:sldMk cId="1545775394" sldId="278"/>
            <ac:spMk id="11" creationId="{418ADC26-A1FE-DF0A-6BBB-DE34E7D85146}"/>
          </ac:spMkLst>
        </pc:spChg>
        <pc:spChg chg="add mod ord">
          <ac:chgData name="Reilly, Jordan" userId="d1d09618-2c6f-43ee-bb96-2cfbe0f16349" providerId="ADAL" clId="{86A60B6A-1071-5DCE-B4E4-38B9E7928217}" dt="2026-07-23T20:00:58.972" v="101" actId="27636"/>
          <ac:spMkLst>
            <pc:docMk/>
            <pc:sldMk cId="1545775394" sldId="278"/>
            <ac:spMk id="12" creationId="{71180C9A-251B-D62B-029C-0E91F0E23AA1}"/>
          </ac:spMkLst>
        </pc:spChg>
        <pc:spChg chg="add mod ord">
          <ac:chgData name="Reilly, Jordan" userId="d1d09618-2c6f-43ee-bb96-2cfbe0f16349" providerId="ADAL" clId="{86A60B6A-1071-5DCE-B4E4-38B9E7928217}" dt="2026-07-23T20:00:58.950" v="100" actId="700"/>
          <ac:spMkLst>
            <pc:docMk/>
            <pc:sldMk cId="1545775394" sldId="278"/>
            <ac:spMk id="13" creationId="{117EEA8A-2CCD-1F8F-B824-554074CCA7A7}"/>
          </ac:spMkLst>
        </pc:spChg>
        <pc:spChg chg="add mod ord">
          <ac:chgData name="Reilly, Jordan" userId="d1d09618-2c6f-43ee-bb96-2cfbe0f16349" providerId="ADAL" clId="{86A60B6A-1071-5DCE-B4E4-38B9E7928217}" dt="2026-07-23T20:00:58.950" v="100" actId="700"/>
          <ac:spMkLst>
            <pc:docMk/>
            <pc:sldMk cId="1545775394" sldId="278"/>
            <ac:spMk id="14" creationId="{E8CD04BD-8A40-8D6F-4936-EC4F0043A389}"/>
          </ac:spMkLst>
        </pc:spChg>
        <pc:spChg chg="add mod ord">
          <ac:chgData name="Reilly, Jordan" userId="d1d09618-2c6f-43ee-bb96-2cfbe0f16349" providerId="ADAL" clId="{86A60B6A-1071-5DCE-B4E4-38B9E7928217}" dt="2026-07-23T20:00:58.950" v="100" actId="700"/>
          <ac:spMkLst>
            <pc:docMk/>
            <pc:sldMk cId="1545775394" sldId="278"/>
            <ac:spMk id="16" creationId="{180B49B8-B9B7-EFCD-6DE0-A9E76B925891}"/>
          </ac:spMkLst>
        </pc:spChg>
        <pc:spChg chg="mod">
          <ac:chgData name="Reilly, Jordan" userId="d1d09618-2c6f-43ee-bb96-2cfbe0f16349" providerId="ADAL" clId="{86A60B6A-1071-5DCE-B4E4-38B9E7928217}" dt="2026-07-23T20:01:07.599" v="102" actId="167"/>
          <ac:spMkLst>
            <pc:docMk/>
            <pc:sldMk cId="1545775394" sldId="278"/>
            <ac:spMk id="17" creationId="{A0BD5B1F-8472-99E7-C284-29AAD5FD297F}"/>
          </ac:spMkLst>
        </pc:spChg>
        <pc:spChg chg="add mod">
          <ac:chgData name="Reilly, Jordan" userId="d1d09618-2c6f-43ee-bb96-2cfbe0f16349" providerId="ADAL" clId="{86A60B6A-1071-5DCE-B4E4-38B9E7928217}" dt="2026-07-23T20:01:29.933" v="111" actId="14100"/>
          <ac:spMkLst>
            <pc:docMk/>
            <pc:sldMk cId="1545775394" sldId="278"/>
            <ac:spMk id="18" creationId="{DEEA28E0-D893-FC72-13FA-854ABA65492E}"/>
          </ac:spMkLst>
        </pc:spChg>
      </pc:sldChg>
      <pc:sldChg chg="addSp delSp modSp mod ord modClrScheme chgLayout">
        <pc:chgData name="Reilly, Jordan" userId="d1d09618-2c6f-43ee-bb96-2cfbe0f16349" providerId="ADAL" clId="{86A60B6A-1071-5DCE-B4E4-38B9E7928217}" dt="2026-07-23T20:01:49.313" v="116" actId="27636"/>
        <pc:sldMkLst>
          <pc:docMk/>
          <pc:sldMk cId="2714458622" sldId="279"/>
        </pc:sldMkLst>
        <pc:spChg chg="add mod ord">
          <ac:chgData name="Reilly, Jordan" userId="d1d09618-2c6f-43ee-bb96-2cfbe0f16349" providerId="ADAL" clId="{86A60B6A-1071-5DCE-B4E4-38B9E7928217}" dt="2026-07-23T20:01:49.294" v="115" actId="700"/>
          <ac:spMkLst>
            <pc:docMk/>
            <pc:sldMk cId="2714458622" sldId="279"/>
            <ac:spMk id="15" creationId="{96B39AFB-1B1E-531D-D854-F4F054B560B2}"/>
          </ac:spMkLst>
        </pc:spChg>
        <pc:spChg chg="add mod ord">
          <ac:chgData name="Reilly, Jordan" userId="d1d09618-2c6f-43ee-bb96-2cfbe0f16349" providerId="ADAL" clId="{86A60B6A-1071-5DCE-B4E4-38B9E7928217}" dt="2026-07-23T20:01:49.313" v="116" actId="27636"/>
          <ac:spMkLst>
            <pc:docMk/>
            <pc:sldMk cId="2714458622" sldId="279"/>
            <ac:spMk id="16" creationId="{229221A2-BFA5-07B9-244D-ED4248DD43BB}"/>
          </ac:spMkLst>
        </pc:spChg>
        <pc:spChg chg="add mod ord">
          <ac:chgData name="Reilly, Jordan" userId="d1d09618-2c6f-43ee-bb96-2cfbe0f16349" providerId="ADAL" clId="{86A60B6A-1071-5DCE-B4E4-38B9E7928217}" dt="2026-07-23T20:01:49.294" v="115" actId="700"/>
          <ac:spMkLst>
            <pc:docMk/>
            <pc:sldMk cId="2714458622" sldId="279"/>
            <ac:spMk id="17" creationId="{F9FDE8B7-4BF9-5A4F-1DC2-90A7091A7F01}"/>
          </ac:spMkLst>
        </pc:spChg>
        <pc:spChg chg="add mod ord">
          <ac:chgData name="Reilly, Jordan" userId="d1d09618-2c6f-43ee-bb96-2cfbe0f16349" providerId="ADAL" clId="{86A60B6A-1071-5DCE-B4E4-38B9E7928217}" dt="2026-07-23T20:01:49.294" v="115" actId="700"/>
          <ac:spMkLst>
            <pc:docMk/>
            <pc:sldMk cId="2714458622" sldId="279"/>
            <ac:spMk id="19" creationId="{AF7ECA5C-A516-E87C-7E8F-F5009F990177}"/>
          </ac:spMkLst>
        </pc:spChg>
        <pc:spChg chg="add mod ord">
          <ac:chgData name="Reilly, Jordan" userId="d1d09618-2c6f-43ee-bb96-2cfbe0f16349" providerId="ADAL" clId="{86A60B6A-1071-5DCE-B4E4-38B9E7928217}" dt="2026-07-23T20:01:49.294" v="115" actId="700"/>
          <ac:spMkLst>
            <pc:docMk/>
            <pc:sldMk cId="2714458622" sldId="279"/>
            <ac:spMk id="20" creationId="{04B15AC5-6064-BACA-5338-9F2B6E784643}"/>
          </ac:spMkLst>
        </pc:spChg>
      </pc:sldChg>
      <pc:sldChg chg="addSp delSp modSp mod ord chgLayout">
        <pc:chgData name="Reilly, Jordan" userId="d1d09618-2c6f-43ee-bb96-2cfbe0f16349" providerId="ADAL" clId="{86A60B6A-1071-5DCE-B4E4-38B9E7928217}" dt="2026-07-23T20:01:53.095" v="118" actId="27636"/>
        <pc:sldMkLst>
          <pc:docMk/>
          <pc:sldMk cId="1348497241" sldId="280"/>
        </pc:sldMkLst>
        <pc:spChg chg="add mod ord">
          <ac:chgData name="Reilly, Jordan" userId="d1d09618-2c6f-43ee-bb96-2cfbe0f16349" providerId="ADAL" clId="{86A60B6A-1071-5DCE-B4E4-38B9E7928217}" dt="2026-07-23T20:01:53.075" v="117" actId="700"/>
          <ac:spMkLst>
            <pc:docMk/>
            <pc:sldMk cId="1348497241" sldId="280"/>
            <ac:spMk id="7" creationId="{09B4C3F9-033D-C978-D84D-8BC6362EC400}"/>
          </ac:spMkLst>
        </pc:spChg>
        <pc:spChg chg="add mod ord">
          <ac:chgData name="Reilly, Jordan" userId="d1d09618-2c6f-43ee-bb96-2cfbe0f16349" providerId="ADAL" clId="{86A60B6A-1071-5DCE-B4E4-38B9E7928217}" dt="2026-07-23T20:01:53.075" v="117" actId="700"/>
          <ac:spMkLst>
            <pc:docMk/>
            <pc:sldMk cId="1348497241" sldId="280"/>
            <ac:spMk id="8" creationId="{7BD64294-36E3-A633-D7DA-13E3C82D6ABD}"/>
          </ac:spMkLst>
        </pc:spChg>
        <pc:spChg chg="add mod ord">
          <ac:chgData name="Reilly, Jordan" userId="d1d09618-2c6f-43ee-bb96-2cfbe0f16349" providerId="ADAL" clId="{86A60B6A-1071-5DCE-B4E4-38B9E7928217}" dt="2026-07-23T20:01:53.095" v="118" actId="27636"/>
          <ac:spMkLst>
            <pc:docMk/>
            <pc:sldMk cId="1348497241" sldId="280"/>
            <ac:spMk id="9" creationId="{749A6B45-9CDE-F5AF-280E-067D507871CC}"/>
          </ac:spMkLst>
        </pc:spChg>
        <pc:spChg chg="add mod ord">
          <ac:chgData name="Reilly, Jordan" userId="d1d09618-2c6f-43ee-bb96-2cfbe0f16349" providerId="ADAL" clId="{86A60B6A-1071-5DCE-B4E4-38B9E7928217}" dt="2026-07-23T20:01:53.075" v="117" actId="700"/>
          <ac:spMkLst>
            <pc:docMk/>
            <pc:sldMk cId="1348497241" sldId="280"/>
            <ac:spMk id="10" creationId="{52F276C7-3523-338D-F43D-C41B92C7E216}"/>
          </ac:spMkLst>
        </pc:spChg>
        <pc:spChg chg="add mod ord">
          <ac:chgData name="Reilly, Jordan" userId="d1d09618-2c6f-43ee-bb96-2cfbe0f16349" providerId="ADAL" clId="{86A60B6A-1071-5DCE-B4E4-38B9E7928217}" dt="2026-07-23T20:01:53.075" v="117" actId="700"/>
          <ac:spMkLst>
            <pc:docMk/>
            <pc:sldMk cId="1348497241" sldId="280"/>
            <ac:spMk id="11" creationId="{7B47BFAF-CD98-73A0-E3BC-0051B3070FBA}"/>
          </ac:spMkLst>
        </pc:spChg>
        <pc:spChg chg="add mod ord">
          <ac:chgData name="Reilly, Jordan" userId="d1d09618-2c6f-43ee-bb96-2cfbe0f16349" providerId="ADAL" clId="{86A60B6A-1071-5DCE-B4E4-38B9E7928217}" dt="2026-07-23T20:01:53.075" v="117" actId="700"/>
          <ac:spMkLst>
            <pc:docMk/>
            <pc:sldMk cId="1348497241" sldId="280"/>
            <ac:spMk id="12" creationId="{7608015D-EA70-0568-218F-15ABFBEFC506}"/>
          </ac:spMkLst>
        </pc:spChg>
        <pc:spChg chg="add mod ord">
          <ac:chgData name="Reilly, Jordan" userId="d1d09618-2c6f-43ee-bb96-2cfbe0f16349" providerId="ADAL" clId="{86A60B6A-1071-5DCE-B4E4-38B9E7928217}" dt="2026-07-23T20:01:53.075" v="117" actId="700"/>
          <ac:spMkLst>
            <pc:docMk/>
            <pc:sldMk cId="1348497241" sldId="280"/>
            <ac:spMk id="14" creationId="{6D3F878E-C0BD-889A-F1A3-D111B9434509}"/>
          </ac:spMkLst>
        </pc:spChg>
      </pc:sldChg>
      <pc:sldChg chg="ord">
        <pc:chgData name="Reilly, Jordan" userId="d1d09618-2c6f-43ee-bb96-2cfbe0f16349" providerId="ADAL" clId="{86A60B6A-1071-5DCE-B4E4-38B9E7928217}" dt="2026-07-23T19:50:23.285" v="34" actId="20578"/>
        <pc:sldMkLst>
          <pc:docMk/>
          <pc:sldMk cId="2266160382" sldId="281"/>
        </pc:sldMkLst>
      </pc:sldChg>
      <pc:sldChg chg="ord">
        <pc:chgData name="Reilly, Jordan" userId="d1d09618-2c6f-43ee-bb96-2cfbe0f16349" providerId="ADAL" clId="{86A60B6A-1071-5DCE-B4E4-38B9E7928217}" dt="2026-07-23T19:50:23.285" v="34" actId="20578"/>
        <pc:sldMkLst>
          <pc:docMk/>
          <pc:sldMk cId="3312807708" sldId="282"/>
        </pc:sldMkLst>
      </pc:sldChg>
      <pc:sldChg chg="ord">
        <pc:chgData name="Reilly, Jordan" userId="d1d09618-2c6f-43ee-bb96-2cfbe0f16349" providerId="ADAL" clId="{86A60B6A-1071-5DCE-B4E4-38B9E7928217}" dt="2026-07-23T18:28:18.458" v="7" actId="20578"/>
        <pc:sldMkLst>
          <pc:docMk/>
          <pc:sldMk cId="3478260354" sldId="285"/>
        </pc:sldMkLst>
      </pc:sldChg>
      <pc:sldChg chg="ord">
        <pc:chgData name="Reilly, Jordan" userId="d1d09618-2c6f-43ee-bb96-2cfbe0f16349" providerId="ADAL" clId="{86A60B6A-1071-5DCE-B4E4-38B9E7928217}" dt="2026-07-23T19:50:23.285" v="34" actId="20578"/>
        <pc:sldMkLst>
          <pc:docMk/>
          <pc:sldMk cId="2382225033" sldId="286"/>
        </pc:sldMkLst>
      </pc:sldChg>
      <pc:sldChg chg="addSp delSp modSp new mod modClrScheme chgLayout">
        <pc:chgData name="Reilly, Jordan" userId="d1d09618-2c6f-43ee-bb96-2cfbe0f16349" providerId="ADAL" clId="{86A60B6A-1071-5DCE-B4E4-38B9E7928217}" dt="2026-07-23T19:48:02.876" v="30" actId="27636"/>
        <pc:sldMkLst>
          <pc:docMk/>
          <pc:sldMk cId="1891081700" sldId="287"/>
        </pc:sldMkLst>
        <pc:spChg chg="add mod ord">
          <ac:chgData name="Reilly, Jordan" userId="d1d09618-2c6f-43ee-bb96-2cfbe0f16349" providerId="ADAL" clId="{86A60B6A-1071-5DCE-B4E4-38B9E7928217}" dt="2026-07-23T19:48:02.856" v="29" actId="700"/>
          <ac:spMkLst>
            <pc:docMk/>
            <pc:sldMk cId="1891081700" sldId="287"/>
            <ac:spMk id="10" creationId="{3696CDC9-CF52-C54B-A3A5-B7AFBDD18008}"/>
          </ac:spMkLst>
        </pc:spChg>
        <pc:spChg chg="add mod ord">
          <ac:chgData name="Reilly, Jordan" userId="d1d09618-2c6f-43ee-bb96-2cfbe0f16349" providerId="ADAL" clId="{86A60B6A-1071-5DCE-B4E4-38B9E7928217}" dt="2026-07-23T19:48:02.876" v="30" actId="27636"/>
          <ac:spMkLst>
            <pc:docMk/>
            <pc:sldMk cId="1891081700" sldId="287"/>
            <ac:spMk id="12" creationId="{25D36624-4F0C-0CCB-FDB0-4DAAEE4FB0C7}"/>
          </ac:spMkLst>
        </pc:spChg>
        <pc:spChg chg="add mod ord">
          <ac:chgData name="Reilly, Jordan" userId="d1d09618-2c6f-43ee-bb96-2cfbe0f16349" providerId="ADAL" clId="{86A60B6A-1071-5DCE-B4E4-38B9E7928217}" dt="2026-07-23T19:48:02.856" v="29" actId="700"/>
          <ac:spMkLst>
            <pc:docMk/>
            <pc:sldMk cId="1891081700" sldId="287"/>
            <ac:spMk id="14" creationId="{A262AC7D-255F-9906-4B51-BE135F3EC75A}"/>
          </ac:spMkLst>
        </pc:spChg>
        <pc:spChg chg="add mod ord">
          <ac:chgData name="Reilly, Jordan" userId="d1d09618-2c6f-43ee-bb96-2cfbe0f16349" providerId="ADAL" clId="{86A60B6A-1071-5DCE-B4E4-38B9E7928217}" dt="2026-07-23T19:48:02.856" v="29" actId="700"/>
          <ac:spMkLst>
            <pc:docMk/>
            <pc:sldMk cId="1891081700" sldId="287"/>
            <ac:spMk id="15" creationId="{EC4EDEA4-94EE-3BFF-7FE8-082BE9500BE7}"/>
          </ac:spMkLst>
        </pc:spChg>
        <pc:spChg chg="add mod ord">
          <ac:chgData name="Reilly, Jordan" userId="d1d09618-2c6f-43ee-bb96-2cfbe0f16349" providerId="ADAL" clId="{86A60B6A-1071-5DCE-B4E4-38B9E7928217}" dt="2026-07-23T19:48:02.856" v="29" actId="700"/>
          <ac:spMkLst>
            <pc:docMk/>
            <pc:sldMk cId="1891081700" sldId="287"/>
            <ac:spMk id="16" creationId="{69EBE820-1751-0D3C-145A-B1F9A64468C6}"/>
          </ac:spMkLst>
        </pc:spChg>
      </pc:sldChg>
      <pc:sldMasterChg chg="modSldLayout sldLayoutOrd">
        <pc:chgData name="Reilly, Jordan" userId="d1d09618-2c6f-43ee-bb96-2cfbe0f16349" providerId="ADAL" clId="{86A60B6A-1071-5DCE-B4E4-38B9E7928217}" dt="2026-07-28T14:57:10.080" v="184"/>
        <pc:sldMasterMkLst>
          <pc:docMk/>
          <pc:sldMasterMk cId="2834927451" sldId="2147483648"/>
        </pc:sldMasterMkLst>
        <pc:sldLayoutChg chg="modSp mod">
          <pc:chgData name="Reilly, Jordan" userId="d1d09618-2c6f-43ee-bb96-2cfbe0f16349" providerId="ADAL" clId="{86A60B6A-1071-5DCE-B4E4-38B9E7928217}" dt="2026-07-23T20:02:59.715" v="138" actId="20577"/>
          <pc:sldLayoutMkLst>
            <pc:docMk/>
            <pc:sldMasterMk cId="2834927451" sldId="2147483648"/>
            <pc:sldLayoutMk cId="537167102" sldId="2147483655"/>
          </pc:sldLayoutMkLst>
          <pc:spChg chg="mod">
            <ac:chgData name="Reilly, Jordan" userId="d1d09618-2c6f-43ee-bb96-2cfbe0f16349" providerId="ADAL" clId="{86A60B6A-1071-5DCE-B4E4-38B9E7928217}" dt="2026-07-23T20:02:59.715" v="138" actId="20577"/>
            <ac:spMkLst>
              <pc:docMk/>
              <pc:sldMasterMk cId="2834927451" sldId="2147483648"/>
              <pc:sldLayoutMk cId="537167102" sldId="2147483655"/>
              <ac:spMk id="12" creationId="{C896801E-7750-BDAA-CC65-111CE48CB4B1}"/>
            </ac:spMkLst>
          </pc:spChg>
        </pc:sldLayoutChg>
        <pc:sldLayoutChg chg="modSp mod">
          <pc:chgData name="Reilly, Jordan" userId="d1d09618-2c6f-43ee-bb96-2cfbe0f16349" providerId="ADAL" clId="{86A60B6A-1071-5DCE-B4E4-38B9E7928217}" dt="2026-07-28T14:57:00.396" v="183" actId="20577"/>
          <pc:sldLayoutMkLst>
            <pc:docMk/>
            <pc:sldMasterMk cId="2834927451" sldId="2147483648"/>
            <pc:sldLayoutMk cId="129933918" sldId="2147483657"/>
          </pc:sldLayoutMkLst>
          <pc:spChg chg="mod">
            <ac:chgData name="Reilly, Jordan" userId="d1d09618-2c6f-43ee-bb96-2cfbe0f16349" providerId="ADAL" clId="{86A60B6A-1071-5DCE-B4E4-38B9E7928217}" dt="2026-07-28T14:57:00.396" v="183" actId="20577"/>
            <ac:spMkLst>
              <pc:docMk/>
              <pc:sldMasterMk cId="2834927451" sldId="2147483648"/>
              <pc:sldLayoutMk cId="129933918" sldId="2147483657"/>
              <ac:spMk id="17" creationId="{01F6A92F-92D0-3DFD-626A-79D8AAE6397F}"/>
            </ac:spMkLst>
          </pc:spChg>
        </pc:sldLayoutChg>
        <pc:sldLayoutChg chg="addSp modSp mod">
          <pc:chgData name="Reilly, Jordan" userId="d1d09618-2c6f-43ee-bb96-2cfbe0f16349" providerId="ADAL" clId="{86A60B6A-1071-5DCE-B4E4-38B9E7928217}" dt="2026-07-23T19:59:58.135" v="99" actId="1076"/>
          <pc:sldLayoutMkLst>
            <pc:docMk/>
            <pc:sldMasterMk cId="2834927451" sldId="2147483648"/>
            <pc:sldLayoutMk cId="2178971636" sldId="2147483660"/>
          </pc:sldLayoutMkLst>
          <pc:spChg chg="add mod">
            <ac:chgData name="Reilly, Jordan" userId="d1d09618-2c6f-43ee-bb96-2cfbe0f16349" providerId="ADAL" clId="{86A60B6A-1071-5DCE-B4E4-38B9E7928217}" dt="2026-07-23T19:59:19.930" v="88" actId="1076"/>
            <ac:spMkLst>
              <pc:docMk/>
              <pc:sldMasterMk cId="2834927451" sldId="2147483648"/>
              <pc:sldLayoutMk cId="2178971636" sldId="2147483660"/>
              <ac:spMk id="4" creationId="{8826E7A4-07ED-9EAF-102D-F813CA4FCCC8}"/>
            </ac:spMkLst>
          </pc:spChg>
          <pc:spChg chg="add mod">
            <ac:chgData name="Reilly, Jordan" userId="d1d09618-2c6f-43ee-bb96-2cfbe0f16349" providerId="ADAL" clId="{86A60B6A-1071-5DCE-B4E4-38B9E7928217}" dt="2026-07-23T19:59:19.930" v="88" actId="1076"/>
            <ac:spMkLst>
              <pc:docMk/>
              <pc:sldMasterMk cId="2834927451" sldId="2147483648"/>
              <pc:sldLayoutMk cId="2178971636" sldId="2147483660"/>
              <ac:spMk id="5" creationId="{54617BEC-6241-2490-20C0-E855E662F16F}"/>
            </ac:spMkLst>
          </pc:spChg>
          <pc:spChg chg="add mod">
            <ac:chgData name="Reilly, Jordan" userId="d1d09618-2c6f-43ee-bb96-2cfbe0f16349" providerId="ADAL" clId="{86A60B6A-1071-5DCE-B4E4-38B9E7928217}" dt="2026-07-23T19:59:19.930" v="88" actId="1076"/>
            <ac:spMkLst>
              <pc:docMk/>
              <pc:sldMasterMk cId="2834927451" sldId="2147483648"/>
              <pc:sldLayoutMk cId="2178971636" sldId="2147483660"/>
              <ac:spMk id="6" creationId="{9436BBEE-C256-043D-E03E-2578DBEB462A}"/>
            </ac:spMkLst>
          </pc:spChg>
          <pc:spChg chg="add mod">
            <ac:chgData name="Reilly, Jordan" userId="d1d09618-2c6f-43ee-bb96-2cfbe0f16349" providerId="ADAL" clId="{86A60B6A-1071-5DCE-B4E4-38B9E7928217}" dt="2026-07-23T19:59:19.930" v="88" actId="1076"/>
            <ac:spMkLst>
              <pc:docMk/>
              <pc:sldMasterMk cId="2834927451" sldId="2147483648"/>
              <pc:sldLayoutMk cId="2178971636" sldId="2147483660"/>
              <ac:spMk id="8" creationId="{DC5CD273-FAB9-2B10-80F2-980693250842}"/>
            </ac:spMkLst>
          </pc:spChg>
          <pc:spChg chg="add mod">
            <ac:chgData name="Reilly, Jordan" userId="d1d09618-2c6f-43ee-bb96-2cfbe0f16349" providerId="ADAL" clId="{86A60B6A-1071-5DCE-B4E4-38B9E7928217}" dt="2026-07-23T19:59:41.129" v="95" actId="14100"/>
            <ac:spMkLst>
              <pc:docMk/>
              <pc:sldMasterMk cId="2834927451" sldId="2147483648"/>
              <pc:sldLayoutMk cId="2178971636" sldId="2147483660"/>
              <ac:spMk id="9" creationId="{45E3A0F7-485A-62AD-6192-39B45D9FBA2A}"/>
            </ac:spMkLst>
          </pc:spChg>
          <pc:spChg chg="mod">
            <ac:chgData name="Reilly, Jordan" userId="d1d09618-2c6f-43ee-bb96-2cfbe0f16349" providerId="ADAL" clId="{86A60B6A-1071-5DCE-B4E4-38B9E7928217}" dt="2026-07-23T19:59:54.147" v="98" actId="948"/>
            <ac:spMkLst>
              <pc:docMk/>
              <pc:sldMasterMk cId="2834927451" sldId="2147483648"/>
              <pc:sldLayoutMk cId="2178971636" sldId="2147483660"/>
              <ac:spMk id="13" creationId="{C386E406-945D-58F1-0654-9E90B492BD05}"/>
            </ac:spMkLst>
          </pc:spChg>
          <pc:spChg chg="mod">
            <ac:chgData name="Reilly, Jordan" userId="d1d09618-2c6f-43ee-bb96-2cfbe0f16349" providerId="ADAL" clId="{86A60B6A-1071-5DCE-B4E4-38B9E7928217}" dt="2026-07-23T19:59:58.135" v="99" actId="1076"/>
            <ac:spMkLst>
              <pc:docMk/>
              <pc:sldMasterMk cId="2834927451" sldId="2147483648"/>
              <pc:sldLayoutMk cId="2178971636" sldId="2147483660"/>
              <ac:spMk id="22" creationId="{54F5B883-7719-FFBB-9590-906FFFA26BFB}"/>
            </ac:spMkLst>
          </pc:spChg>
          <pc:spChg chg="mod">
            <ac:chgData name="Reilly, Jordan" userId="d1d09618-2c6f-43ee-bb96-2cfbe0f16349" providerId="ADAL" clId="{86A60B6A-1071-5DCE-B4E4-38B9E7928217}" dt="2026-07-23T19:59:58.135" v="99" actId="1076"/>
            <ac:spMkLst>
              <pc:docMk/>
              <pc:sldMasterMk cId="2834927451" sldId="2147483648"/>
              <pc:sldLayoutMk cId="2178971636" sldId="2147483660"/>
              <ac:spMk id="25" creationId="{69AAEB6C-03EA-9001-19E8-926767C3861B}"/>
            </ac:spMkLst>
          </pc:spChg>
          <pc:spChg chg="mod">
            <ac:chgData name="Reilly, Jordan" userId="d1d09618-2c6f-43ee-bb96-2cfbe0f16349" providerId="ADAL" clId="{86A60B6A-1071-5DCE-B4E4-38B9E7928217}" dt="2026-07-23T19:59:58.135" v="99" actId="1076"/>
            <ac:spMkLst>
              <pc:docMk/>
              <pc:sldMasterMk cId="2834927451" sldId="2147483648"/>
              <pc:sldLayoutMk cId="2178971636" sldId="2147483660"/>
              <ac:spMk id="26" creationId="{B1D33C93-6F0B-7F8C-7D52-47948A9DDA02}"/>
            </ac:spMkLst>
          </pc:spChg>
          <pc:picChg chg="mod">
            <ac:chgData name="Reilly, Jordan" userId="d1d09618-2c6f-43ee-bb96-2cfbe0f16349" providerId="ADAL" clId="{86A60B6A-1071-5DCE-B4E4-38B9E7928217}" dt="2026-07-23T19:59:58.135" v="99" actId="1076"/>
            <ac:picMkLst>
              <pc:docMk/>
              <pc:sldMasterMk cId="2834927451" sldId="2147483648"/>
              <pc:sldLayoutMk cId="2178971636" sldId="2147483660"/>
              <ac:picMk id="18" creationId="{33E48654-2279-40AE-7E34-4FC11B3811FE}"/>
            </ac:picMkLst>
          </pc:picChg>
        </pc:sldLayoutChg>
        <pc:sldLayoutChg chg="addSp modSp mod">
          <pc:chgData name="Reilly, Jordan" userId="d1d09618-2c6f-43ee-bb96-2cfbe0f16349" providerId="ADAL" clId="{86A60B6A-1071-5DCE-B4E4-38B9E7928217}" dt="2026-07-23T19:59:02.588" v="86" actId="14100"/>
          <pc:sldLayoutMkLst>
            <pc:docMk/>
            <pc:sldMasterMk cId="2834927451" sldId="2147483648"/>
            <pc:sldLayoutMk cId="4010573699" sldId="2147483663"/>
          </pc:sldLayoutMkLst>
          <pc:spChg chg="add mod">
            <ac:chgData name="Reilly, Jordan" userId="d1d09618-2c6f-43ee-bb96-2cfbe0f16349" providerId="ADAL" clId="{86A60B6A-1071-5DCE-B4E4-38B9E7928217}" dt="2026-07-23T19:59:02.588" v="86" actId="14100"/>
            <ac:spMkLst>
              <pc:docMk/>
              <pc:sldMasterMk cId="2834927451" sldId="2147483648"/>
              <pc:sldLayoutMk cId="4010573699" sldId="2147483663"/>
              <ac:spMk id="2" creationId="{68A99A5F-FFD3-0534-9FC2-0A9249C925CC}"/>
            </ac:spMkLst>
          </pc:spChg>
          <pc:spChg chg="add mod">
            <ac:chgData name="Reilly, Jordan" userId="d1d09618-2c6f-43ee-bb96-2cfbe0f16349" providerId="ADAL" clId="{86A60B6A-1071-5DCE-B4E4-38B9E7928217}" dt="2026-07-23T19:58:56.373" v="83" actId="1076"/>
            <ac:spMkLst>
              <pc:docMk/>
              <pc:sldMasterMk cId="2834927451" sldId="2147483648"/>
              <pc:sldLayoutMk cId="4010573699" sldId="2147483663"/>
              <ac:spMk id="3" creationId="{1E7BA4BC-B04C-CAC9-99D8-CE1CAE48FF28}"/>
            </ac:spMkLst>
          </pc:spChg>
          <pc:spChg chg="mod">
            <ac:chgData name="Reilly, Jordan" userId="d1d09618-2c6f-43ee-bb96-2cfbe0f16349" providerId="ADAL" clId="{86A60B6A-1071-5DCE-B4E4-38B9E7928217}" dt="2026-07-23T19:56:03.309" v="49" actId="1076"/>
            <ac:spMkLst>
              <pc:docMk/>
              <pc:sldMasterMk cId="2834927451" sldId="2147483648"/>
              <pc:sldLayoutMk cId="4010573699" sldId="2147483663"/>
              <ac:spMk id="5" creationId="{F4952467-3CEC-AD53-D7FF-05C62E8B6D85}"/>
            </ac:spMkLst>
          </pc:spChg>
          <pc:spChg chg="mod">
            <ac:chgData name="Reilly, Jordan" userId="d1d09618-2c6f-43ee-bb96-2cfbe0f16349" providerId="ADAL" clId="{86A60B6A-1071-5DCE-B4E4-38B9E7928217}" dt="2026-07-23T19:55:46.555" v="46" actId="948"/>
            <ac:spMkLst>
              <pc:docMk/>
              <pc:sldMasterMk cId="2834927451" sldId="2147483648"/>
              <pc:sldLayoutMk cId="4010573699" sldId="2147483663"/>
              <ac:spMk id="10" creationId="{11A533F7-8730-062E-9156-96AFA7F5E35A}"/>
            </ac:spMkLst>
          </pc:spChg>
          <pc:spChg chg="mod">
            <ac:chgData name="Reilly, Jordan" userId="d1d09618-2c6f-43ee-bb96-2cfbe0f16349" providerId="ADAL" clId="{86A60B6A-1071-5DCE-B4E4-38B9E7928217}" dt="2026-07-23T19:55:52.300" v="47" actId="1076"/>
            <ac:spMkLst>
              <pc:docMk/>
              <pc:sldMasterMk cId="2834927451" sldId="2147483648"/>
              <pc:sldLayoutMk cId="4010573699" sldId="2147483663"/>
              <ac:spMk id="12" creationId="{19F208CC-C789-40E9-6A45-6C0BA4009C0D}"/>
            </ac:spMkLst>
          </pc:spChg>
          <pc:spChg chg="mod">
            <ac:chgData name="Reilly, Jordan" userId="d1d09618-2c6f-43ee-bb96-2cfbe0f16349" providerId="ADAL" clId="{86A60B6A-1071-5DCE-B4E4-38B9E7928217}" dt="2026-07-23T19:55:52.300" v="47" actId="1076"/>
            <ac:spMkLst>
              <pc:docMk/>
              <pc:sldMasterMk cId="2834927451" sldId="2147483648"/>
              <pc:sldLayoutMk cId="4010573699" sldId="2147483663"/>
              <ac:spMk id="13" creationId="{0ECE8A03-B522-D148-5577-07B03A33D2AA}"/>
            </ac:spMkLst>
          </pc:spChg>
          <pc:picChg chg="mod">
            <ac:chgData name="Reilly, Jordan" userId="d1d09618-2c6f-43ee-bb96-2cfbe0f16349" providerId="ADAL" clId="{86A60B6A-1071-5DCE-B4E4-38B9E7928217}" dt="2026-07-23T19:55:52.300" v="47" actId="1076"/>
            <ac:picMkLst>
              <pc:docMk/>
              <pc:sldMasterMk cId="2834927451" sldId="2147483648"/>
              <pc:sldLayoutMk cId="4010573699" sldId="2147483663"/>
              <ac:picMk id="11" creationId="{011EB21C-340D-61B6-2C46-11A34A07F56F}"/>
            </ac:picMkLst>
          </pc:picChg>
        </pc:sldLayoutChg>
        <pc:sldLayoutChg chg="modSp mod ord">
          <pc:chgData name="Reilly, Jordan" userId="d1d09618-2c6f-43ee-bb96-2cfbe0f16349" providerId="ADAL" clId="{86A60B6A-1071-5DCE-B4E4-38B9E7928217}" dt="2026-07-23T19:52:26.896" v="44" actId="2711"/>
          <pc:sldLayoutMkLst>
            <pc:docMk/>
            <pc:sldMasterMk cId="2834927451" sldId="2147483648"/>
            <pc:sldLayoutMk cId="1031959146" sldId="2147483669"/>
          </pc:sldLayoutMkLst>
          <pc:spChg chg="mod">
            <ac:chgData name="Reilly, Jordan" userId="d1d09618-2c6f-43ee-bb96-2cfbe0f16349" providerId="ADAL" clId="{86A60B6A-1071-5DCE-B4E4-38B9E7928217}" dt="2026-07-23T19:52:26.896" v="44" actId="2711"/>
            <ac:spMkLst>
              <pc:docMk/>
              <pc:sldMasterMk cId="2834927451" sldId="2147483648"/>
              <pc:sldLayoutMk cId="1031959146" sldId="2147483669"/>
              <ac:spMk id="15" creationId="{C0C38A1A-253B-72C8-9669-F0B2C78326B7}"/>
            </ac:spMkLst>
          </pc:spChg>
        </pc:sldLayoutChg>
        <pc:sldLayoutChg chg="addSp delSp modSp mod">
          <pc:chgData name="Reilly, Jordan" userId="d1d09618-2c6f-43ee-bb96-2cfbe0f16349" providerId="ADAL" clId="{86A60B6A-1071-5DCE-B4E4-38B9E7928217}" dt="2026-07-23T19:58:44.077" v="81"/>
          <pc:sldLayoutMkLst>
            <pc:docMk/>
            <pc:sldMasterMk cId="2834927451" sldId="2147483648"/>
            <pc:sldLayoutMk cId="1258301653" sldId="2147483675"/>
          </pc:sldLayoutMkLst>
          <pc:spChg chg="add mod">
            <ac:chgData name="Reilly, Jordan" userId="d1d09618-2c6f-43ee-bb96-2cfbe0f16349" providerId="ADAL" clId="{86A60B6A-1071-5DCE-B4E4-38B9E7928217}" dt="2026-07-23T19:57:23.728" v="52" actId="14100"/>
            <ac:spMkLst>
              <pc:docMk/>
              <pc:sldMasterMk cId="2834927451" sldId="2147483648"/>
              <pc:sldLayoutMk cId="1258301653" sldId="2147483675"/>
              <ac:spMk id="4" creationId="{2B0B1646-E353-C892-24DE-28A544309CD9}"/>
            </ac:spMkLst>
          </pc:spChg>
          <pc:spChg chg="add mod">
            <ac:chgData name="Reilly, Jordan" userId="d1d09618-2c6f-43ee-bb96-2cfbe0f16349" providerId="ADAL" clId="{86A60B6A-1071-5DCE-B4E4-38B9E7928217}" dt="2026-07-23T19:58:18.615" v="74" actId="14100"/>
            <ac:spMkLst>
              <pc:docMk/>
              <pc:sldMasterMk cId="2834927451" sldId="2147483648"/>
              <pc:sldLayoutMk cId="1258301653" sldId="2147483675"/>
              <ac:spMk id="5" creationId="{232ED768-B412-A60C-F317-EE7241FC8A78}"/>
            </ac:spMkLst>
          </pc:spChg>
          <pc:spChg chg="add mod">
            <ac:chgData name="Reilly, Jordan" userId="d1d09618-2c6f-43ee-bb96-2cfbe0f16349" providerId="ADAL" clId="{86A60B6A-1071-5DCE-B4E4-38B9E7928217}" dt="2026-07-23T19:57:27.720" v="53" actId="1076"/>
            <ac:spMkLst>
              <pc:docMk/>
              <pc:sldMasterMk cId="2834927451" sldId="2147483648"/>
              <pc:sldLayoutMk cId="1258301653" sldId="2147483675"/>
              <ac:spMk id="6" creationId="{797B14E1-AC7D-F285-B880-55BFF21C21E0}"/>
            </ac:spMkLst>
          </pc:spChg>
          <pc:spChg chg="add mod">
            <ac:chgData name="Reilly, Jordan" userId="d1d09618-2c6f-43ee-bb96-2cfbe0f16349" providerId="ADAL" clId="{86A60B6A-1071-5DCE-B4E4-38B9E7928217}" dt="2026-07-23T19:57:27.720" v="53" actId="1076"/>
            <ac:spMkLst>
              <pc:docMk/>
              <pc:sldMasterMk cId="2834927451" sldId="2147483648"/>
              <pc:sldLayoutMk cId="1258301653" sldId="2147483675"/>
              <ac:spMk id="13" creationId="{C2A0030A-DD47-86A6-544E-252A07268C4E}"/>
            </ac:spMkLst>
          </pc:spChg>
          <pc:spChg chg="add mod">
            <ac:chgData name="Reilly, Jordan" userId="d1d09618-2c6f-43ee-bb96-2cfbe0f16349" providerId="ADAL" clId="{86A60B6A-1071-5DCE-B4E4-38B9E7928217}" dt="2026-07-23T19:58:44.077" v="81"/>
            <ac:spMkLst>
              <pc:docMk/>
              <pc:sldMasterMk cId="2834927451" sldId="2147483648"/>
              <pc:sldLayoutMk cId="1258301653" sldId="2147483675"/>
              <ac:spMk id="16" creationId="{C9C5E8A0-2811-9B52-3FB2-55FF6F398BD7}"/>
            </ac:spMkLst>
          </pc:spChg>
        </pc:sldLayoutChg>
        <pc:sldLayoutChg chg="addSp delSp modSp mod">
          <pc:chgData name="Reilly, Jordan" userId="d1d09618-2c6f-43ee-bb96-2cfbe0f16349" providerId="ADAL" clId="{86A60B6A-1071-5DCE-B4E4-38B9E7928217}" dt="2026-07-23T19:58:38.240" v="79" actId="14100"/>
          <pc:sldLayoutMkLst>
            <pc:docMk/>
            <pc:sldMasterMk cId="2834927451" sldId="2147483648"/>
            <pc:sldLayoutMk cId="289018579" sldId="2147483678"/>
          </pc:sldLayoutMkLst>
          <pc:spChg chg="mod">
            <ac:chgData name="Reilly, Jordan" userId="d1d09618-2c6f-43ee-bb96-2cfbe0f16349" providerId="ADAL" clId="{86A60B6A-1071-5DCE-B4E4-38B9E7928217}" dt="2026-07-23T19:58:38.240" v="79" actId="14100"/>
            <ac:spMkLst>
              <pc:docMk/>
              <pc:sldMasterMk cId="2834927451" sldId="2147483648"/>
              <pc:sldLayoutMk cId="289018579" sldId="2147483678"/>
              <ac:spMk id="3" creationId="{C2121F04-635F-A0A8-BCBF-485DB1B33486}"/>
            </ac:spMkLst>
          </pc:spChg>
          <pc:spChg chg="add mod">
            <ac:chgData name="Reilly, Jordan" userId="d1d09618-2c6f-43ee-bb96-2cfbe0f16349" providerId="ADAL" clId="{86A60B6A-1071-5DCE-B4E4-38B9E7928217}" dt="2026-07-23T19:57:32.449" v="54"/>
            <ac:spMkLst>
              <pc:docMk/>
              <pc:sldMasterMk cId="2834927451" sldId="2147483648"/>
              <pc:sldLayoutMk cId="289018579" sldId="2147483678"/>
              <ac:spMk id="4" creationId="{19ED7D40-6CD7-7D02-4E83-0CE2242E5B8B}"/>
            </ac:spMkLst>
          </pc:spChg>
          <pc:spChg chg="add mod">
            <ac:chgData name="Reilly, Jordan" userId="d1d09618-2c6f-43ee-bb96-2cfbe0f16349" providerId="ADAL" clId="{86A60B6A-1071-5DCE-B4E4-38B9E7928217}" dt="2026-07-23T19:57:32.449" v="54"/>
            <ac:spMkLst>
              <pc:docMk/>
              <pc:sldMasterMk cId="2834927451" sldId="2147483648"/>
              <pc:sldLayoutMk cId="289018579" sldId="2147483678"/>
              <ac:spMk id="6" creationId="{27CDED05-B6D5-2F3B-0836-E995CEE08271}"/>
            </ac:spMkLst>
          </pc:spChg>
          <pc:spChg chg="add mod">
            <ac:chgData name="Reilly, Jordan" userId="d1d09618-2c6f-43ee-bb96-2cfbe0f16349" providerId="ADAL" clId="{86A60B6A-1071-5DCE-B4E4-38B9E7928217}" dt="2026-07-23T19:57:32.449" v="54"/>
            <ac:spMkLst>
              <pc:docMk/>
              <pc:sldMasterMk cId="2834927451" sldId="2147483648"/>
              <pc:sldLayoutMk cId="289018579" sldId="2147483678"/>
              <ac:spMk id="13" creationId="{CA985BD8-35DC-CD67-CD71-45DF4EAAD1C6}"/>
            </ac:spMkLst>
          </pc:spChg>
          <pc:spChg chg="add mod">
            <ac:chgData name="Reilly, Jordan" userId="d1d09618-2c6f-43ee-bb96-2cfbe0f16349" providerId="ADAL" clId="{86A60B6A-1071-5DCE-B4E4-38B9E7928217}" dt="2026-07-23T19:57:55.549" v="68" actId="1036"/>
            <ac:spMkLst>
              <pc:docMk/>
              <pc:sldMasterMk cId="2834927451" sldId="2147483648"/>
              <pc:sldLayoutMk cId="289018579" sldId="2147483678"/>
              <ac:spMk id="15" creationId="{6FA40533-D0AF-B529-BA35-0A1E29914CD4}"/>
            </ac:spMkLst>
          </pc:spChg>
          <pc:spChg chg="add mod">
            <ac:chgData name="Reilly, Jordan" userId="d1d09618-2c6f-43ee-bb96-2cfbe0f16349" providerId="ADAL" clId="{86A60B6A-1071-5DCE-B4E4-38B9E7928217}" dt="2026-07-23T19:58:24.669" v="76"/>
            <ac:spMkLst>
              <pc:docMk/>
              <pc:sldMasterMk cId="2834927451" sldId="2147483648"/>
              <pc:sldLayoutMk cId="289018579" sldId="2147483678"/>
              <ac:spMk id="16" creationId="{BC0FC93C-B28C-3245-F17E-E56F2EA0F886}"/>
            </ac:spMkLst>
          </pc:spChg>
        </pc:sldLayoutChg>
        <pc:sldLayoutChg chg="addSp delSp modSp mod ord setBg">
          <pc:chgData name="Reilly, Jordan" userId="d1d09618-2c6f-43ee-bb96-2cfbe0f16349" providerId="ADAL" clId="{86A60B6A-1071-5DCE-B4E4-38B9E7928217}" dt="2026-07-28T14:57:10.080" v="184"/>
          <pc:sldLayoutMkLst>
            <pc:docMk/>
            <pc:sldMasterMk cId="2834927451" sldId="2147483648"/>
            <pc:sldLayoutMk cId="1044652933" sldId="2147483681"/>
          </pc:sldLayoutMkLst>
          <pc:spChg chg="mod">
            <ac:chgData name="Reilly, Jordan" userId="d1d09618-2c6f-43ee-bb96-2cfbe0f16349" providerId="ADAL" clId="{86A60B6A-1071-5DCE-B4E4-38B9E7928217}" dt="2026-07-23T19:47:04.536" v="23" actId="164"/>
            <ac:spMkLst>
              <pc:docMk/>
              <pc:sldMasterMk cId="2834927451" sldId="2147483648"/>
              <pc:sldLayoutMk cId="1044652933" sldId="2147483681"/>
              <ac:spMk id="3" creationId="{6A0E2BB6-22A2-FF2E-EE0E-CFB55310E41D}"/>
            </ac:spMkLst>
          </pc:spChg>
          <pc:spChg chg="mod">
            <ac:chgData name="Reilly, Jordan" userId="d1d09618-2c6f-43ee-bb96-2cfbe0f16349" providerId="ADAL" clId="{86A60B6A-1071-5DCE-B4E4-38B9E7928217}" dt="2026-07-23T19:47:04.536" v="23" actId="164"/>
            <ac:spMkLst>
              <pc:docMk/>
              <pc:sldMasterMk cId="2834927451" sldId="2147483648"/>
              <pc:sldLayoutMk cId="1044652933" sldId="2147483681"/>
              <ac:spMk id="4" creationId="{D4BB3557-A62F-0293-97EC-F5075A8ECB1F}"/>
            </ac:spMkLst>
          </pc:spChg>
          <pc:spChg chg="mod">
            <ac:chgData name="Reilly, Jordan" userId="d1d09618-2c6f-43ee-bb96-2cfbe0f16349" providerId="ADAL" clId="{86A60B6A-1071-5DCE-B4E4-38B9E7928217}" dt="2026-07-23T19:46:35.028" v="17" actId="207"/>
            <ac:spMkLst>
              <pc:docMk/>
              <pc:sldMasterMk cId="2834927451" sldId="2147483648"/>
              <pc:sldLayoutMk cId="1044652933" sldId="2147483681"/>
              <ac:spMk id="5" creationId="{FE7F1537-D86B-BB99-1022-25E916E85072}"/>
            </ac:spMkLst>
          </pc:spChg>
          <pc:spChg chg="mod">
            <ac:chgData name="Reilly, Jordan" userId="d1d09618-2c6f-43ee-bb96-2cfbe0f16349" providerId="ADAL" clId="{86A60B6A-1071-5DCE-B4E4-38B9E7928217}" dt="2026-07-23T19:47:04.536" v="23" actId="164"/>
            <ac:spMkLst>
              <pc:docMk/>
              <pc:sldMasterMk cId="2834927451" sldId="2147483648"/>
              <pc:sldLayoutMk cId="1044652933" sldId="2147483681"/>
              <ac:spMk id="7" creationId="{0DEBB772-907B-9F71-6730-17CDD7B4BE5F}"/>
            </ac:spMkLst>
          </pc:spChg>
          <pc:spChg chg="mod">
            <ac:chgData name="Reilly, Jordan" userId="d1d09618-2c6f-43ee-bb96-2cfbe0f16349" providerId="ADAL" clId="{86A60B6A-1071-5DCE-B4E4-38B9E7928217}" dt="2026-07-23T19:47:04.536" v="23" actId="164"/>
            <ac:spMkLst>
              <pc:docMk/>
              <pc:sldMasterMk cId="2834927451" sldId="2147483648"/>
              <pc:sldLayoutMk cId="1044652933" sldId="2147483681"/>
              <ac:spMk id="10" creationId="{540236FD-F61A-78FA-7919-CFD7C4B2760A}"/>
            </ac:spMkLst>
          </pc:spChg>
          <pc:spChg chg="mod">
            <ac:chgData name="Reilly, Jordan" userId="d1d09618-2c6f-43ee-bb96-2cfbe0f16349" providerId="ADAL" clId="{86A60B6A-1071-5DCE-B4E4-38B9E7928217}" dt="2026-07-23T19:47:04.536" v="23" actId="164"/>
            <ac:spMkLst>
              <pc:docMk/>
              <pc:sldMasterMk cId="2834927451" sldId="2147483648"/>
              <pc:sldLayoutMk cId="1044652933" sldId="2147483681"/>
              <ac:spMk id="11" creationId="{37E47A7D-E47D-9A89-3A90-2551DB093156}"/>
            </ac:spMkLst>
          </pc:spChg>
          <pc:spChg chg="mod">
            <ac:chgData name="Reilly, Jordan" userId="d1d09618-2c6f-43ee-bb96-2cfbe0f16349" providerId="ADAL" clId="{86A60B6A-1071-5DCE-B4E4-38B9E7928217}" dt="2026-07-28T14:57:10.080" v="184"/>
            <ac:spMkLst>
              <pc:docMk/>
              <pc:sldMasterMk cId="2834927451" sldId="2147483648"/>
              <pc:sldLayoutMk cId="1044652933" sldId="2147483681"/>
              <ac:spMk id="17" creationId="{01F6A92F-92D0-3DFD-626A-79D8AAE6397F}"/>
            </ac:spMkLst>
          </pc:spChg>
          <pc:spChg chg="mod">
            <ac:chgData name="Reilly, Jordan" userId="d1d09618-2c6f-43ee-bb96-2cfbe0f16349" providerId="ADAL" clId="{86A60B6A-1071-5DCE-B4E4-38B9E7928217}" dt="2026-07-23T19:47:40.719" v="26" actId="207"/>
            <ac:spMkLst>
              <pc:docMk/>
              <pc:sldMasterMk cId="2834927451" sldId="2147483648"/>
              <pc:sldLayoutMk cId="1044652933" sldId="2147483681"/>
              <ac:spMk id="21" creationId="{2A821058-0D37-DA1E-BEA7-68A3965A4978}"/>
            </ac:spMkLst>
          </pc:spChg>
          <pc:spChg chg="mod">
            <ac:chgData name="Reilly, Jordan" userId="d1d09618-2c6f-43ee-bb96-2cfbe0f16349" providerId="ADAL" clId="{86A60B6A-1071-5DCE-B4E4-38B9E7928217}" dt="2026-07-23T19:46:55.878" v="21" actId="207"/>
            <ac:spMkLst>
              <pc:docMk/>
              <pc:sldMasterMk cId="2834927451" sldId="2147483648"/>
              <pc:sldLayoutMk cId="1044652933" sldId="2147483681"/>
              <ac:spMk id="22" creationId="{75306C2B-B0F7-2C87-FEB6-FE4926327295}"/>
            </ac:spMkLst>
          </pc:spChg>
          <pc:spChg chg="mod">
            <ac:chgData name="Reilly, Jordan" userId="d1d09618-2c6f-43ee-bb96-2cfbe0f16349" providerId="ADAL" clId="{86A60B6A-1071-5DCE-B4E4-38B9E7928217}" dt="2026-07-23T19:47:45.246" v="27" actId="207"/>
            <ac:spMkLst>
              <pc:docMk/>
              <pc:sldMasterMk cId="2834927451" sldId="2147483648"/>
              <pc:sldLayoutMk cId="1044652933" sldId="2147483681"/>
              <ac:spMk id="24" creationId="{6771279F-885B-0149-6EC3-67093A933847}"/>
            </ac:spMkLst>
          </pc:spChg>
          <pc:spChg chg="mod">
            <ac:chgData name="Reilly, Jordan" userId="d1d09618-2c6f-43ee-bb96-2cfbe0f16349" providerId="ADAL" clId="{86A60B6A-1071-5DCE-B4E4-38B9E7928217}" dt="2026-07-23T19:46:55.878" v="21" actId="207"/>
            <ac:spMkLst>
              <pc:docMk/>
              <pc:sldMasterMk cId="2834927451" sldId="2147483648"/>
              <pc:sldLayoutMk cId="1044652933" sldId="2147483681"/>
              <ac:spMk id="27" creationId="{1BFD6F93-D706-62C8-B2C9-6F3B7A375C1A}"/>
            </ac:spMkLst>
          </pc:spChg>
          <pc:spChg chg="mod">
            <ac:chgData name="Reilly, Jordan" userId="d1d09618-2c6f-43ee-bb96-2cfbe0f16349" providerId="ADAL" clId="{86A60B6A-1071-5DCE-B4E4-38B9E7928217}" dt="2026-07-23T19:46:55.878" v="21" actId="207"/>
            <ac:spMkLst>
              <pc:docMk/>
              <pc:sldMasterMk cId="2834927451" sldId="2147483648"/>
              <pc:sldLayoutMk cId="1044652933" sldId="2147483681"/>
              <ac:spMk id="28" creationId="{92AF97E7-7A7C-5CCC-52D1-8828FA079F61}"/>
            </ac:spMkLst>
          </pc:spChg>
          <pc:spChg chg="mod">
            <ac:chgData name="Reilly, Jordan" userId="d1d09618-2c6f-43ee-bb96-2cfbe0f16349" providerId="ADAL" clId="{86A60B6A-1071-5DCE-B4E4-38B9E7928217}" dt="2026-07-23T19:46:55.878" v="21" actId="207"/>
            <ac:spMkLst>
              <pc:docMk/>
              <pc:sldMasterMk cId="2834927451" sldId="2147483648"/>
              <pc:sldLayoutMk cId="1044652933" sldId="2147483681"/>
              <ac:spMk id="33" creationId="{659C19E3-E9F4-34D6-89BA-A667165B415B}"/>
            </ac:spMkLst>
          </pc:spChg>
          <pc:spChg chg="mod">
            <ac:chgData name="Reilly, Jordan" userId="d1d09618-2c6f-43ee-bb96-2cfbe0f16349" providerId="ADAL" clId="{86A60B6A-1071-5DCE-B4E4-38B9E7928217}" dt="2026-07-23T19:46:55.878" v="21" actId="207"/>
            <ac:spMkLst>
              <pc:docMk/>
              <pc:sldMasterMk cId="2834927451" sldId="2147483648"/>
              <pc:sldLayoutMk cId="1044652933" sldId="2147483681"/>
              <ac:spMk id="36" creationId="{ADF6F490-8EA7-7A3B-BD05-6857A5E45822}"/>
            </ac:spMkLst>
          </pc:spChg>
          <pc:spChg chg="mod">
            <ac:chgData name="Reilly, Jordan" userId="d1d09618-2c6f-43ee-bb96-2cfbe0f16349" providerId="ADAL" clId="{86A60B6A-1071-5DCE-B4E4-38B9E7928217}" dt="2026-07-23T19:46:55.878" v="21" actId="207"/>
            <ac:spMkLst>
              <pc:docMk/>
              <pc:sldMasterMk cId="2834927451" sldId="2147483648"/>
              <pc:sldLayoutMk cId="1044652933" sldId="2147483681"/>
              <ac:spMk id="59" creationId="{7E5D526F-9F27-38D5-EC21-C40F3C631CE0}"/>
            </ac:spMkLst>
          </pc:spChg>
          <pc:spChg chg="mod">
            <ac:chgData name="Reilly, Jordan" userId="d1d09618-2c6f-43ee-bb96-2cfbe0f16349" providerId="ADAL" clId="{86A60B6A-1071-5DCE-B4E4-38B9E7928217}" dt="2026-07-23T19:46:55.878" v="21" actId="207"/>
            <ac:spMkLst>
              <pc:docMk/>
              <pc:sldMasterMk cId="2834927451" sldId="2147483648"/>
              <pc:sldLayoutMk cId="1044652933" sldId="2147483681"/>
              <ac:spMk id="60" creationId="{6416C336-AD6A-FC8F-2852-6F243FC912E7}"/>
            </ac:spMkLst>
          </pc:spChg>
          <pc:grpChg chg="mod">
            <ac:chgData name="Reilly, Jordan" userId="d1d09618-2c6f-43ee-bb96-2cfbe0f16349" providerId="ADAL" clId="{86A60B6A-1071-5DCE-B4E4-38B9E7928217}" dt="2026-07-23T19:47:04.536" v="23" actId="164"/>
            <ac:grpSpMkLst>
              <pc:docMk/>
              <pc:sldMasterMk cId="2834927451" sldId="2147483648"/>
              <pc:sldLayoutMk cId="1044652933" sldId="2147483681"/>
              <ac:grpSpMk id="13" creationId="{4C12A5CF-CB46-7373-ADF2-ED9C8433D780}"/>
            </ac:grpSpMkLst>
          </pc:grpChg>
          <pc:grpChg chg="mod">
            <ac:chgData name="Reilly, Jordan" userId="d1d09618-2c6f-43ee-bb96-2cfbe0f16349" providerId="ADAL" clId="{86A60B6A-1071-5DCE-B4E4-38B9E7928217}" dt="2026-07-23T19:47:04.536" v="23" actId="164"/>
            <ac:grpSpMkLst>
              <pc:docMk/>
              <pc:sldMasterMk cId="2834927451" sldId="2147483648"/>
              <pc:sldLayoutMk cId="1044652933" sldId="2147483681"/>
              <ac:grpSpMk id="43" creationId="{D5C14E2E-0BB0-AA06-5B30-92585E350F4C}"/>
            </ac:grpSpMkLst>
          </pc:grpChg>
          <pc:grpChg chg="add mod">
            <ac:chgData name="Reilly, Jordan" userId="d1d09618-2c6f-43ee-bb96-2cfbe0f16349" providerId="ADAL" clId="{86A60B6A-1071-5DCE-B4E4-38B9E7928217}" dt="2026-07-23T19:47:04.536" v="23" actId="164"/>
            <ac:grpSpMkLst>
              <pc:docMk/>
              <pc:sldMasterMk cId="2834927451" sldId="2147483648"/>
              <pc:sldLayoutMk cId="1044652933" sldId="2147483681"/>
              <ac:grpSpMk id="61" creationId="{C84FC209-8405-CF7F-568C-F040BFAE310B}"/>
            </ac:grpSpMkLst>
          </pc:grpChg>
        </pc:sldLayoutChg>
      </pc:sldMasterChg>
    </pc:docChg>
  </pc:docChgLst>
  <pc:docChgLst>
    <pc:chgData name="Barrish, Steve" userId="S::barrish.2@osu.edu::7d413fd9-60cc-47da-82da-56375668b611" providerId="AD" clId="Web-{00EE6E9E-8687-F484-242F-D2B11408253F}"/>
    <pc:docChg chg="sldOrd">
      <pc:chgData name="Barrish, Steve" userId="S::barrish.2@osu.edu::7d413fd9-60cc-47da-82da-56375668b611" providerId="AD" clId="Web-{00EE6E9E-8687-F484-242F-D2B11408253F}" dt="2026-07-24T14:48:20.942" v="1"/>
      <pc:docMkLst>
        <pc:docMk/>
      </pc:docMkLst>
      <pc:sldChg chg="ord">
        <pc:chgData name="Barrish, Steve" userId="S::barrish.2@osu.edu::7d413fd9-60cc-47da-82da-56375668b611" providerId="AD" clId="Web-{00EE6E9E-8687-F484-242F-D2B11408253F}" dt="2026-07-24T14:48:20.942" v="1"/>
        <pc:sldMkLst>
          <pc:docMk/>
          <pc:sldMk cId="1399186729" sldId="25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0C40F6-655C-7C97-7266-2C011E1894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7FEA4BC-EDB4-8C0A-74CB-6EE39045BB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E249FB-3A40-304C-8D24-AA2F8F9390A6}" type="datetimeFigureOut">
              <a:rPr lang="en-US" smtClean="0"/>
              <a:t>7/28/26</a:t>
            </a:fld>
            <a:endParaRPr lang="en-US"/>
          </a:p>
        </p:txBody>
      </p:sp>
      <p:sp>
        <p:nvSpPr>
          <p:cNvPr id="4" name="Footer Placeholder 3">
            <a:extLst>
              <a:ext uri="{FF2B5EF4-FFF2-40B4-BE49-F238E27FC236}">
                <a16:creationId xmlns:a16="http://schemas.microsoft.com/office/drawing/2014/main" id="{DC1A861E-5911-A5D2-15D6-657E142484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3936CFC-3C40-1A3C-C548-8E729C1C0E4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07C6C1-E2DE-CF40-A39A-B01042B71958}" type="slidenum">
              <a:rPr lang="en-US" smtClean="0"/>
              <a:t>‹#›</a:t>
            </a:fld>
            <a:endParaRPr lang="en-US"/>
          </a:p>
        </p:txBody>
      </p:sp>
    </p:spTree>
    <p:extLst>
      <p:ext uri="{BB962C8B-B14F-4D97-AF65-F5344CB8AC3E}">
        <p14:creationId xmlns:p14="http://schemas.microsoft.com/office/powerpoint/2010/main" val="233888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192336-C98F-8446-88EF-C3A015B18DC8}" type="datetimeFigureOut">
              <a:rPr lang="en-US" smtClean="0"/>
              <a:t>7/28/26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5A4245-79F2-1646-99F3-66F9BAA0B6ED}" type="slidenum">
              <a:rPr lang="en-US" smtClean="0"/>
              <a:t>‹#›</a:t>
            </a:fld>
            <a:endParaRPr lang="en-US"/>
          </a:p>
        </p:txBody>
      </p:sp>
    </p:spTree>
    <p:extLst>
      <p:ext uri="{BB962C8B-B14F-4D97-AF65-F5344CB8AC3E}">
        <p14:creationId xmlns:p14="http://schemas.microsoft.com/office/powerpoint/2010/main" val="296154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5A4245-79F2-1646-99F3-66F9BAA0B6ED}" type="slidenum">
              <a:rPr lang="en-US" smtClean="0"/>
              <a:t>9</a:t>
            </a:fld>
            <a:endParaRPr lang="en-US"/>
          </a:p>
        </p:txBody>
      </p:sp>
    </p:spTree>
    <p:extLst>
      <p:ext uri="{BB962C8B-B14F-4D97-AF65-F5344CB8AC3E}">
        <p14:creationId xmlns:p14="http://schemas.microsoft.com/office/powerpoint/2010/main" val="3049134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p-marcomm@osu.edu?subject=Digital%20Screens%20General%20Inquiry" TargetMode="External"/><Relationship Id="rId2" Type="http://schemas.openxmlformats.org/officeDocument/2006/relationships/image" Target="../media/image2.sv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hyperlink" Target="https://brand.osu.edu/"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airtable.com/appSpioQ0kwR9DLSv/shr6Mz0CNWJ94PF6B" TargetMode="External"/><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4FA6919-E50F-EE17-2EA4-9DAF74283A84}"/>
              </a:ext>
            </a:extLst>
          </p:cNvPr>
          <p:cNvCxnSpPr>
            <a:cxnSpLocks/>
          </p:cNvCxnSpPr>
          <p:nvPr userDrawn="1"/>
        </p:nvCxnSpPr>
        <p:spPr>
          <a:xfrm>
            <a:off x="6863024" y="6476498"/>
            <a:ext cx="5335673" cy="0"/>
          </a:xfrm>
          <a:prstGeom prst="line">
            <a:avLst/>
          </a:prstGeom>
          <a:ln>
            <a:solidFill>
              <a:srgbClr val="BFC6CB"/>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A195ECD-3A07-A72F-86CC-E77D7057B0BB}"/>
              </a:ext>
            </a:extLst>
          </p:cNvPr>
          <p:cNvSpPr txBox="1"/>
          <p:nvPr userDrawn="1"/>
        </p:nvSpPr>
        <p:spPr>
          <a:xfrm>
            <a:off x="4890197" y="6371938"/>
            <a:ext cx="2411605" cy="215444"/>
          </a:xfrm>
          <a:prstGeom prst="rect">
            <a:avLst/>
          </a:prstGeom>
          <a:noFill/>
        </p:spPr>
        <p:txBody>
          <a:bodyPr wrap="square" rtlCol="0">
            <a:spAutoFit/>
          </a:bodyPr>
          <a:lstStyle/>
          <a:p>
            <a:pPr algn="ctr"/>
            <a:r>
              <a:rPr lang="en-US" sz="800" b="1" spc="300" dirty="0">
                <a:solidFill>
                  <a:srgbClr val="A7B1B7"/>
                </a:solidFill>
                <a:latin typeface="Buckeye Sans 2" pitchFamily="2" charset="77"/>
              </a:rPr>
              <a:t>UPDATED 2026</a:t>
            </a:r>
          </a:p>
        </p:txBody>
      </p:sp>
      <p:cxnSp>
        <p:nvCxnSpPr>
          <p:cNvPr id="14" name="Straight Connector 13">
            <a:extLst>
              <a:ext uri="{FF2B5EF4-FFF2-40B4-BE49-F238E27FC236}">
                <a16:creationId xmlns:a16="http://schemas.microsoft.com/office/drawing/2014/main" id="{488EEFE4-2AF1-E811-53D9-5CEEF45D7DE6}"/>
              </a:ext>
            </a:extLst>
          </p:cNvPr>
          <p:cNvCxnSpPr>
            <a:cxnSpLocks/>
          </p:cNvCxnSpPr>
          <p:nvPr userDrawn="1"/>
        </p:nvCxnSpPr>
        <p:spPr>
          <a:xfrm>
            <a:off x="-10048" y="6476498"/>
            <a:ext cx="5335673" cy="0"/>
          </a:xfrm>
          <a:prstGeom prst="line">
            <a:avLst/>
          </a:prstGeom>
          <a:ln>
            <a:solidFill>
              <a:srgbClr val="BFC6CB"/>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2190549-F604-5509-9FA3-3993AED6C956}"/>
              </a:ext>
            </a:extLst>
          </p:cNvPr>
          <p:cNvGrpSpPr/>
          <p:nvPr userDrawn="1"/>
        </p:nvGrpSpPr>
        <p:grpSpPr>
          <a:xfrm>
            <a:off x="3972231" y="1590164"/>
            <a:ext cx="4247538" cy="3677672"/>
            <a:chOff x="3972231" y="1593257"/>
            <a:chExt cx="4247538" cy="3677672"/>
          </a:xfrm>
        </p:grpSpPr>
        <p:pic>
          <p:nvPicPr>
            <p:cNvPr id="16" name="Graphic 15">
              <a:extLst>
                <a:ext uri="{FF2B5EF4-FFF2-40B4-BE49-F238E27FC236}">
                  <a16:creationId xmlns:a16="http://schemas.microsoft.com/office/drawing/2014/main" id="{F229891C-DCE4-83A1-B4E1-B9D0C1578B4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972232" y="1593257"/>
              <a:ext cx="4247536" cy="3260734"/>
            </a:xfrm>
            <a:prstGeom prst="rect">
              <a:avLst/>
            </a:prstGeom>
          </p:spPr>
        </p:pic>
        <p:sp>
          <p:nvSpPr>
            <p:cNvPr id="17" name="TextBox 16">
              <a:extLst>
                <a:ext uri="{FF2B5EF4-FFF2-40B4-BE49-F238E27FC236}">
                  <a16:creationId xmlns:a16="http://schemas.microsoft.com/office/drawing/2014/main" id="{3EE96C22-4BF7-11C0-176A-25E443D07BBF}"/>
                </a:ext>
              </a:extLst>
            </p:cNvPr>
            <p:cNvSpPr txBox="1"/>
            <p:nvPr/>
          </p:nvSpPr>
          <p:spPr>
            <a:xfrm>
              <a:off x="3972231" y="5024708"/>
              <a:ext cx="4247538" cy="246221"/>
            </a:xfrm>
            <a:prstGeom prst="rect">
              <a:avLst/>
            </a:prstGeom>
            <a:noFill/>
          </p:spPr>
          <p:txBody>
            <a:bodyPr wrap="square" rtlCol="0">
              <a:spAutoFit/>
            </a:bodyPr>
            <a:lstStyle/>
            <a:p>
              <a:pPr algn="ctr"/>
              <a:r>
                <a:rPr lang="en-US" sz="1000" b="1" spc="300" dirty="0">
                  <a:solidFill>
                    <a:srgbClr val="BA0C2F"/>
                  </a:solidFill>
                  <a:latin typeface="Buckeye Sans 2" pitchFamily="2" charset="77"/>
                </a:rPr>
                <a:t>DIGITAL SCREEN TEMPLATES</a:t>
              </a:r>
            </a:p>
          </p:txBody>
        </p:sp>
      </p:grpSp>
    </p:spTree>
    <p:extLst>
      <p:ext uri="{BB962C8B-B14F-4D97-AF65-F5344CB8AC3E}">
        <p14:creationId xmlns:p14="http://schemas.microsoft.com/office/powerpoint/2010/main" val="1730043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Aligned Info">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11A1E0E6-4DAA-46F6-5858-24745FD560D6}"/>
              </a:ext>
            </a:extLst>
          </p:cNvPr>
          <p:cNvSpPr>
            <a:spLocks noGrp="1"/>
          </p:cNvSpPr>
          <p:nvPr>
            <p:ph type="pic" sz="quarter" idx="19" hasCustomPrompt="1"/>
          </p:nvPr>
        </p:nvSpPr>
        <p:spPr>
          <a:xfrm>
            <a:off x="5115236" y="0"/>
            <a:ext cx="7049647" cy="6858000"/>
          </a:xfrm>
          <a:solidFill>
            <a:schemeClr val="bg2"/>
          </a:solidFill>
        </p:spPr>
        <p:txBody>
          <a:bodyPr tIns="2560320">
            <a:normAutofit/>
          </a:bodyPr>
          <a:lstStyle>
            <a:lvl1pPr marL="0" indent="0" algn="ctr">
              <a:buNone/>
              <a:defRPr sz="1000" b="0" i="0">
                <a:solidFill>
                  <a:schemeClr val="tx1"/>
                </a:solidFill>
              </a:defRPr>
            </a:lvl1pPr>
          </a:lstStyle>
          <a:p>
            <a:r>
              <a:rPr lang="en-US" dirty="0"/>
              <a:t>Image Goes here</a:t>
            </a:r>
            <a:br>
              <a:rPr lang="en-US" dirty="0"/>
            </a:br>
            <a:r>
              <a:rPr lang="en-US" dirty="0"/>
              <a:t>(Click on the image icon in the middle of this box to search and upload an image)</a:t>
            </a:r>
          </a:p>
        </p:txBody>
      </p:sp>
      <p:grpSp>
        <p:nvGrpSpPr>
          <p:cNvPr id="30" name="Group 29">
            <a:extLst>
              <a:ext uri="{FF2B5EF4-FFF2-40B4-BE49-F238E27FC236}">
                <a16:creationId xmlns:a16="http://schemas.microsoft.com/office/drawing/2014/main" id="{11E33322-8BE7-6ADF-E2A0-D00A9FF437C5}"/>
              </a:ext>
            </a:extLst>
          </p:cNvPr>
          <p:cNvGrpSpPr/>
          <p:nvPr userDrawn="1"/>
        </p:nvGrpSpPr>
        <p:grpSpPr>
          <a:xfrm>
            <a:off x="0" y="0"/>
            <a:ext cx="5384088" cy="6858000"/>
            <a:chOff x="0" y="0"/>
            <a:chExt cx="5384088" cy="6858000"/>
          </a:xfrm>
        </p:grpSpPr>
        <p:sp>
          <p:nvSpPr>
            <p:cNvPr id="27" name="Rectangle 26">
              <a:extLst>
                <a:ext uri="{FF2B5EF4-FFF2-40B4-BE49-F238E27FC236}">
                  <a16:creationId xmlns:a16="http://schemas.microsoft.com/office/drawing/2014/main" id="{C9833A3C-1151-DB70-A8F6-8FC7E7D7B69D}"/>
                </a:ext>
              </a:extLst>
            </p:cNvPr>
            <p:cNvSpPr/>
            <p:nvPr userDrawn="1"/>
          </p:nvSpPr>
          <p:spPr>
            <a:xfrm>
              <a:off x="0" y="0"/>
              <a:ext cx="513041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672317E-DA7A-8569-08BF-E962A3F08DD0}"/>
                </a:ext>
              </a:extLst>
            </p:cNvPr>
            <p:cNvSpPr/>
            <p:nvPr userDrawn="1"/>
          </p:nvSpPr>
          <p:spPr>
            <a:xfrm>
              <a:off x="5260377" y="0"/>
              <a:ext cx="123711"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45E3A0F7-485A-62AD-6192-39B45D9FBA2A}"/>
              </a:ext>
            </a:extLst>
          </p:cNvPr>
          <p:cNvSpPr/>
          <p:nvPr userDrawn="1"/>
        </p:nvSpPr>
        <p:spPr>
          <a:xfrm>
            <a:off x="4441371" y="4811342"/>
            <a:ext cx="5538209" cy="11637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6">
            <a:extLst>
              <a:ext uri="{FF2B5EF4-FFF2-40B4-BE49-F238E27FC236}">
                <a16:creationId xmlns:a16="http://schemas.microsoft.com/office/drawing/2014/main" id="{850150E2-2658-6A0C-5999-C3882F3A7037}"/>
              </a:ext>
            </a:extLst>
          </p:cNvPr>
          <p:cNvSpPr>
            <a:spLocks noGrp="1"/>
          </p:cNvSpPr>
          <p:nvPr>
            <p:ph type="body" sz="quarter" idx="14" hasCustomPrompt="1"/>
          </p:nvPr>
        </p:nvSpPr>
        <p:spPr>
          <a:xfrm>
            <a:off x="310717" y="729119"/>
            <a:ext cx="4550843" cy="1671175"/>
          </a:xfrm>
        </p:spPr>
        <p:txBody>
          <a:bodyPr>
            <a:noAutofit/>
          </a:bodyPr>
          <a:lstStyle>
            <a:lvl1pPr marL="0" indent="0">
              <a:lnSpc>
                <a:spcPct val="80000"/>
              </a:lnSpc>
              <a:buNone/>
              <a:defRPr sz="7000" b="1">
                <a:latin typeface="Buckeye Serif 2" pitchFamily="2" charset="77"/>
                <a:ea typeface="Buckeye Serif 2"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Title Goes Here</a:t>
            </a:r>
          </a:p>
        </p:txBody>
      </p:sp>
      <p:cxnSp>
        <p:nvCxnSpPr>
          <p:cNvPr id="10" name="Straight Connector 9">
            <a:extLst>
              <a:ext uri="{FF2B5EF4-FFF2-40B4-BE49-F238E27FC236}">
                <a16:creationId xmlns:a16="http://schemas.microsoft.com/office/drawing/2014/main" id="{281462EB-D156-A034-4C53-99ECBC957EE8}"/>
              </a:ext>
            </a:extLst>
          </p:cNvPr>
          <p:cNvCxnSpPr/>
          <p:nvPr userDrawn="1"/>
        </p:nvCxnSpPr>
        <p:spPr>
          <a:xfrm>
            <a:off x="412777" y="2535514"/>
            <a:ext cx="57717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090079F-87FB-B5F9-6A14-2E1547A6D134}"/>
              </a:ext>
            </a:extLst>
          </p:cNvPr>
          <p:cNvSpPr txBox="1"/>
          <p:nvPr userDrawn="1"/>
        </p:nvSpPr>
        <p:spPr>
          <a:xfrm>
            <a:off x="310717" y="437029"/>
            <a:ext cx="3720263" cy="276999"/>
          </a:xfrm>
          <a:prstGeom prst="rect">
            <a:avLst/>
          </a:prstGeom>
          <a:noFill/>
        </p:spPr>
        <p:txBody>
          <a:bodyPr wrap="square" rtlCol="0">
            <a:spAutoFit/>
          </a:bodyPr>
          <a:lstStyle/>
          <a:p>
            <a:r>
              <a:rPr lang="en-US" sz="1200" b="1" spc="300" dirty="0">
                <a:solidFill>
                  <a:schemeClr val="accent1"/>
                </a:solidFill>
                <a:latin typeface="Buckeye Sans 2" pitchFamily="2" charset="77"/>
              </a:rPr>
              <a:t>COLLEGE OF PHARMACY</a:t>
            </a:r>
          </a:p>
        </p:txBody>
      </p:sp>
      <p:sp>
        <p:nvSpPr>
          <p:cNvPr id="13" name="Text Placeholder 20">
            <a:extLst>
              <a:ext uri="{FF2B5EF4-FFF2-40B4-BE49-F238E27FC236}">
                <a16:creationId xmlns:a16="http://schemas.microsoft.com/office/drawing/2014/main" id="{C386E406-945D-58F1-0654-9E90B492BD05}"/>
              </a:ext>
            </a:extLst>
          </p:cNvPr>
          <p:cNvSpPr>
            <a:spLocks noGrp="1"/>
          </p:cNvSpPr>
          <p:nvPr>
            <p:ph type="body" sz="quarter" idx="15" hasCustomPrompt="1"/>
          </p:nvPr>
        </p:nvSpPr>
        <p:spPr>
          <a:xfrm>
            <a:off x="310717" y="2753175"/>
            <a:ext cx="4550843" cy="1885131"/>
          </a:xfrm>
        </p:spPr>
        <p:txBody>
          <a:bodyPr>
            <a:noAutofit/>
          </a:bodyPr>
          <a:lstStyle>
            <a:lvl1pPr marL="0" indent="0">
              <a:lnSpc>
                <a:spcPct val="120000"/>
              </a:lnSpc>
              <a:buNone/>
              <a:defRPr sz="1600">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pic>
        <p:nvPicPr>
          <p:cNvPr id="18" name="Graphic 17">
            <a:extLst>
              <a:ext uri="{FF2B5EF4-FFF2-40B4-BE49-F238E27FC236}">
                <a16:creationId xmlns:a16="http://schemas.microsoft.com/office/drawing/2014/main" id="{33E48654-2279-40AE-7E34-4FC11B3811F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66618" y="4901917"/>
            <a:ext cx="253676" cy="243919"/>
          </a:xfrm>
          <a:prstGeom prst="rect">
            <a:avLst/>
          </a:prstGeom>
        </p:spPr>
      </p:pic>
      <p:sp>
        <p:nvSpPr>
          <p:cNvPr id="22" name="Text Placeholder 20">
            <a:extLst>
              <a:ext uri="{FF2B5EF4-FFF2-40B4-BE49-F238E27FC236}">
                <a16:creationId xmlns:a16="http://schemas.microsoft.com/office/drawing/2014/main" id="{54F5B883-7719-FFBB-9590-906FFFA26BFB}"/>
              </a:ext>
            </a:extLst>
          </p:cNvPr>
          <p:cNvSpPr>
            <a:spLocks noGrp="1"/>
          </p:cNvSpPr>
          <p:nvPr>
            <p:ph type="body" sz="quarter" idx="16" hasCustomPrompt="1"/>
          </p:nvPr>
        </p:nvSpPr>
        <p:spPr>
          <a:xfrm>
            <a:off x="520294" y="4894291"/>
            <a:ext cx="1910486" cy="265735"/>
          </a:xfrm>
        </p:spPr>
        <p:txBody>
          <a:bodyPr>
            <a:noAutofit/>
          </a:bodyPr>
          <a:lstStyle>
            <a:lvl1pPr marL="0" indent="0">
              <a:buNone/>
              <a:defRPr sz="1600" b="1" i="0">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Day, Month</a:t>
            </a:r>
          </a:p>
        </p:txBody>
      </p:sp>
      <p:sp>
        <p:nvSpPr>
          <p:cNvPr id="25" name="Text Placeholder 20">
            <a:extLst>
              <a:ext uri="{FF2B5EF4-FFF2-40B4-BE49-F238E27FC236}">
                <a16:creationId xmlns:a16="http://schemas.microsoft.com/office/drawing/2014/main" id="{69AAEB6C-03EA-9001-19E8-926767C3861B}"/>
              </a:ext>
            </a:extLst>
          </p:cNvPr>
          <p:cNvSpPr>
            <a:spLocks noGrp="1"/>
          </p:cNvSpPr>
          <p:nvPr>
            <p:ph type="body" sz="quarter" idx="17" hasCustomPrompt="1"/>
          </p:nvPr>
        </p:nvSpPr>
        <p:spPr>
          <a:xfrm>
            <a:off x="520294" y="5110472"/>
            <a:ext cx="1910486" cy="265735"/>
          </a:xfrm>
        </p:spPr>
        <p:txBody>
          <a:bodyPr>
            <a:noAutofit/>
          </a:bodyPr>
          <a:lstStyle>
            <a:lvl1pPr marL="0" indent="0">
              <a:buNone/>
              <a:defRPr sz="1600" b="1" i="0">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Time</a:t>
            </a:r>
          </a:p>
        </p:txBody>
      </p:sp>
      <p:sp>
        <p:nvSpPr>
          <p:cNvPr id="26" name="Text Placeholder 20">
            <a:extLst>
              <a:ext uri="{FF2B5EF4-FFF2-40B4-BE49-F238E27FC236}">
                <a16:creationId xmlns:a16="http://schemas.microsoft.com/office/drawing/2014/main" id="{B1D33C93-6F0B-7F8C-7D52-47948A9DDA02}"/>
              </a:ext>
            </a:extLst>
          </p:cNvPr>
          <p:cNvSpPr>
            <a:spLocks noGrp="1"/>
          </p:cNvSpPr>
          <p:nvPr>
            <p:ph type="body" sz="quarter" idx="18" hasCustomPrompt="1"/>
          </p:nvPr>
        </p:nvSpPr>
        <p:spPr>
          <a:xfrm>
            <a:off x="520294" y="5345994"/>
            <a:ext cx="1910486" cy="265735"/>
          </a:xfrm>
        </p:spPr>
        <p:txBody>
          <a:bodyPr>
            <a:noAutofit/>
          </a:bodyPr>
          <a:lstStyle>
            <a:lvl1pPr marL="0" indent="0">
              <a:buNone/>
              <a:defRPr sz="1200" b="0" i="0">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Location</a:t>
            </a:r>
          </a:p>
        </p:txBody>
      </p:sp>
      <p:pic>
        <p:nvPicPr>
          <p:cNvPr id="2" name="Graphic 1">
            <a:extLst>
              <a:ext uri="{FF2B5EF4-FFF2-40B4-BE49-F238E27FC236}">
                <a16:creationId xmlns:a16="http://schemas.microsoft.com/office/drawing/2014/main" id="{9E76B5A2-0929-5B8E-9292-20B56A72A05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12777" y="6311112"/>
            <a:ext cx="1849485" cy="262917"/>
          </a:xfrm>
          <a:prstGeom prst="rect">
            <a:avLst/>
          </a:prstGeom>
        </p:spPr>
      </p:pic>
      <p:sp>
        <p:nvSpPr>
          <p:cNvPr id="4" name="Rounded Rectangle 3">
            <a:extLst>
              <a:ext uri="{FF2B5EF4-FFF2-40B4-BE49-F238E27FC236}">
                <a16:creationId xmlns:a16="http://schemas.microsoft.com/office/drawing/2014/main" id="{8826E7A4-07ED-9EAF-102D-F813CA4FCCC8}"/>
              </a:ext>
            </a:extLst>
          </p:cNvPr>
          <p:cNvSpPr/>
          <p:nvPr userDrawn="1"/>
        </p:nvSpPr>
        <p:spPr>
          <a:xfrm>
            <a:off x="9739846" y="4457707"/>
            <a:ext cx="1871054" cy="1871052"/>
          </a:xfrm>
          <a:prstGeom prst="roundRect">
            <a:avLst>
              <a:gd name="adj" fmla="val 376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7">
            <a:extLst>
              <a:ext uri="{FF2B5EF4-FFF2-40B4-BE49-F238E27FC236}">
                <a16:creationId xmlns:a16="http://schemas.microsoft.com/office/drawing/2014/main" id="{54617BEC-6241-2490-20C0-E855E662F16F}"/>
              </a:ext>
            </a:extLst>
          </p:cNvPr>
          <p:cNvSpPr>
            <a:spLocks noGrp="1"/>
          </p:cNvSpPr>
          <p:nvPr>
            <p:ph type="pic" sz="quarter" idx="10" hasCustomPrompt="1"/>
          </p:nvPr>
        </p:nvSpPr>
        <p:spPr>
          <a:xfrm>
            <a:off x="9899500" y="4623960"/>
            <a:ext cx="1544510" cy="1545674"/>
          </a:xfrm>
        </p:spPr>
        <p:txBody>
          <a:bodyPr anchor="b" anchorCtr="0">
            <a:normAutofit/>
          </a:bodyPr>
          <a:lstStyle>
            <a:lvl1pPr marL="0" indent="0" algn="ctr">
              <a:buNone/>
              <a:defRPr sz="800" i="1"/>
            </a:lvl1pPr>
          </a:lstStyle>
          <a:p>
            <a:r>
              <a:rPr lang="en-US" dirty="0"/>
              <a:t>QR code goes here </a:t>
            </a:r>
            <a:br>
              <a:rPr lang="en-US" dirty="0"/>
            </a:br>
            <a:r>
              <a:rPr lang="en-US" dirty="0"/>
              <a:t>(Click on the little image icon to upload)</a:t>
            </a:r>
          </a:p>
        </p:txBody>
      </p:sp>
      <p:sp>
        <p:nvSpPr>
          <p:cNvPr id="6" name="Text Placeholder 11">
            <a:extLst>
              <a:ext uri="{FF2B5EF4-FFF2-40B4-BE49-F238E27FC236}">
                <a16:creationId xmlns:a16="http://schemas.microsoft.com/office/drawing/2014/main" id="{9436BBEE-C256-043D-E03E-2578DBEB462A}"/>
              </a:ext>
            </a:extLst>
          </p:cNvPr>
          <p:cNvSpPr>
            <a:spLocks noGrp="1"/>
          </p:cNvSpPr>
          <p:nvPr>
            <p:ph type="body" sz="quarter" idx="11" hasCustomPrompt="1"/>
          </p:nvPr>
        </p:nvSpPr>
        <p:spPr>
          <a:xfrm>
            <a:off x="5867157" y="5037837"/>
            <a:ext cx="3625141" cy="206375"/>
          </a:xfrm>
        </p:spPr>
        <p:txBody>
          <a:bodyPr>
            <a:noAutofit/>
          </a:bodyPr>
          <a:lstStyle>
            <a:lvl1pPr marL="0" indent="0" algn="r">
              <a:buNone/>
              <a:defRPr sz="1200">
                <a:solidFill>
                  <a:schemeClr val="bg1"/>
                </a:solidFill>
              </a:defRPr>
            </a:lvl1pPr>
          </a:lstStyle>
          <a:p>
            <a:pPr lvl="0"/>
            <a:r>
              <a:rPr lang="en-US" dirty="0"/>
              <a:t>SUBHEADING TEXT HERE (CAPS ONLY)</a:t>
            </a:r>
          </a:p>
        </p:txBody>
      </p:sp>
      <p:sp>
        <p:nvSpPr>
          <p:cNvPr id="8" name="Text Placeholder 13">
            <a:extLst>
              <a:ext uri="{FF2B5EF4-FFF2-40B4-BE49-F238E27FC236}">
                <a16:creationId xmlns:a16="http://schemas.microsoft.com/office/drawing/2014/main" id="{DC5CD273-FAB9-2B10-80F2-980693250842}"/>
              </a:ext>
            </a:extLst>
          </p:cNvPr>
          <p:cNvSpPr>
            <a:spLocks noGrp="1"/>
          </p:cNvSpPr>
          <p:nvPr>
            <p:ph type="body" sz="quarter" idx="12" hasCustomPrompt="1"/>
          </p:nvPr>
        </p:nvSpPr>
        <p:spPr>
          <a:xfrm>
            <a:off x="4861560" y="5244212"/>
            <a:ext cx="4630738" cy="434975"/>
          </a:xfrm>
        </p:spPr>
        <p:txBody>
          <a:bodyPr/>
          <a:lstStyle>
            <a:lvl1pPr marL="0" indent="0" algn="r">
              <a:buNone/>
              <a:defRPr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spTree>
    <p:extLst>
      <p:ext uri="{BB962C8B-B14F-4D97-AF65-F5344CB8AC3E}">
        <p14:creationId xmlns:p14="http://schemas.microsoft.com/office/powerpoint/2010/main" val="2178971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eaker Series">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1BD3779E-D2ED-DC9C-AEAD-832B778B6FAE}"/>
              </a:ext>
            </a:extLst>
          </p:cNvPr>
          <p:cNvSpPr/>
          <p:nvPr userDrawn="1"/>
        </p:nvSpPr>
        <p:spPr>
          <a:xfrm>
            <a:off x="-14177" y="5039833"/>
            <a:ext cx="8137451" cy="1842976"/>
          </a:xfrm>
          <a:custGeom>
            <a:avLst/>
            <a:gdLst>
              <a:gd name="connsiteX0" fmla="*/ 0 w 8137451"/>
              <a:gd name="connsiteY0" fmla="*/ 0 h 1842976"/>
              <a:gd name="connsiteX1" fmla="*/ 6251944 w 8137451"/>
              <a:gd name="connsiteY1" fmla="*/ 0 h 1842976"/>
              <a:gd name="connsiteX2" fmla="*/ 8137451 w 8137451"/>
              <a:gd name="connsiteY2" fmla="*/ 1842976 h 1842976"/>
              <a:gd name="connsiteX3" fmla="*/ 7089 w 8137451"/>
              <a:gd name="connsiteY3" fmla="*/ 1842976 h 1842976"/>
              <a:gd name="connsiteX4" fmla="*/ 0 w 8137451"/>
              <a:gd name="connsiteY4" fmla="*/ 0 h 184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7451" h="1842976">
                <a:moveTo>
                  <a:pt x="0" y="0"/>
                </a:moveTo>
                <a:lnTo>
                  <a:pt x="6251944" y="0"/>
                </a:lnTo>
                <a:lnTo>
                  <a:pt x="8137451" y="1842976"/>
                </a:lnTo>
                <a:lnTo>
                  <a:pt x="7089" y="1842976"/>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6">
            <a:extLst>
              <a:ext uri="{FF2B5EF4-FFF2-40B4-BE49-F238E27FC236}">
                <a16:creationId xmlns:a16="http://schemas.microsoft.com/office/drawing/2014/main" id="{ED81A179-AC25-B8F7-04C1-DD4760390A0A}"/>
              </a:ext>
            </a:extLst>
          </p:cNvPr>
          <p:cNvSpPr>
            <a:spLocks noGrp="1"/>
          </p:cNvSpPr>
          <p:nvPr>
            <p:ph type="body" sz="quarter" idx="14" hasCustomPrompt="1"/>
          </p:nvPr>
        </p:nvSpPr>
        <p:spPr>
          <a:xfrm>
            <a:off x="398020" y="1071441"/>
            <a:ext cx="6236696" cy="1388225"/>
          </a:xfrm>
        </p:spPr>
        <p:txBody>
          <a:bodyPr>
            <a:noAutofit/>
          </a:bodyPr>
          <a:lstStyle>
            <a:lvl1pPr marL="0" indent="0">
              <a:buNone/>
              <a:defRPr sz="5000" b="1" i="0">
                <a:solidFill>
                  <a:schemeClr val="accent1"/>
                </a:solidFill>
                <a:latin typeface="Buckeye Serif 2 Black" pitchFamily="2" charset="77"/>
                <a:ea typeface="Buckeye Serif 2 Black"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Distinguished Lecture Series</a:t>
            </a:r>
          </a:p>
        </p:txBody>
      </p:sp>
      <p:cxnSp>
        <p:nvCxnSpPr>
          <p:cNvPr id="7" name="Straight Connector 6">
            <a:extLst>
              <a:ext uri="{FF2B5EF4-FFF2-40B4-BE49-F238E27FC236}">
                <a16:creationId xmlns:a16="http://schemas.microsoft.com/office/drawing/2014/main" id="{12035E8C-5998-87F6-1295-EC9BFA5911A0}"/>
              </a:ext>
            </a:extLst>
          </p:cNvPr>
          <p:cNvCxnSpPr>
            <a:cxnSpLocks/>
          </p:cNvCxnSpPr>
          <p:nvPr userDrawn="1"/>
        </p:nvCxnSpPr>
        <p:spPr>
          <a:xfrm>
            <a:off x="513078" y="2668244"/>
            <a:ext cx="0" cy="897207"/>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82EB5B65-0CC6-3FBA-6686-017F0197773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8018" y="503224"/>
            <a:ext cx="2288535" cy="325331"/>
          </a:xfrm>
          <a:prstGeom prst="rect">
            <a:avLst/>
          </a:prstGeom>
        </p:spPr>
      </p:pic>
      <p:sp>
        <p:nvSpPr>
          <p:cNvPr id="10" name="Text Placeholder 20">
            <a:extLst>
              <a:ext uri="{FF2B5EF4-FFF2-40B4-BE49-F238E27FC236}">
                <a16:creationId xmlns:a16="http://schemas.microsoft.com/office/drawing/2014/main" id="{11A533F7-8730-062E-9156-96AFA7F5E35A}"/>
              </a:ext>
            </a:extLst>
          </p:cNvPr>
          <p:cNvSpPr>
            <a:spLocks noGrp="1"/>
          </p:cNvSpPr>
          <p:nvPr>
            <p:ph type="body" sz="quarter" idx="15" hasCustomPrompt="1"/>
          </p:nvPr>
        </p:nvSpPr>
        <p:spPr>
          <a:xfrm>
            <a:off x="686845" y="2668244"/>
            <a:ext cx="5947872" cy="989356"/>
          </a:xfrm>
        </p:spPr>
        <p:txBody>
          <a:bodyPr>
            <a:noAutofit/>
          </a:bodyPr>
          <a:lstStyle>
            <a:lvl1pPr marL="0" indent="0">
              <a:lnSpc>
                <a:spcPct val="120000"/>
              </a:lnSpc>
              <a:buNone/>
              <a:defRPr sz="1600">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pic>
        <p:nvPicPr>
          <p:cNvPr id="11" name="Graphic 10">
            <a:extLst>
              <a:ext uri="{FF2B5EF4-FFF2-40B4-BE49-F238E27FC236}">
                <a16:creationId xmlns:a16="http://schemas.microsoft.com/office/drawing/2014/main" id="{011EB21C-340D-61B6-2C46-11A34A07F56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13079" y="4225183"/>
            <a:ext cx="230258" cy="276311"/>
          </a:xfrm>
          <a:prstGeom prst="rect">
            <a:avLst/>
          </a:prstGeom>
        </p:spPr>
      </p:pic>
      <p:sp>
        <p:nvSpPr>
          <p:cNvPr id="12" name="Text Placeholder 20">
            <a:extLst>
              <a:ext uri="{FF2B5EF4-FFF2-40B4-BE49-F238E27FC236}">
                <a16:creationId xmlns:a16="http://schemas.microsoft.com/office/drawing/2014/main" id="{19F208CC-C789-40E9-6A45-6C0BA4009C0D}"/>
              </a:ext>
            </a:extLst>
          </p:cNvPr>
          <p:cNvSpPr>
            <a:spLocks noGrp="1"/>
          </p:cNvSpPr>
          <p:nvPr>
            <p:ph type="body" sz="quarter" idx="16" hasCustomPrompt="1"/>
          </p:nvPr>
        </p:nvSpPr>
        <p:spPr>
          <a:xfrm>
            <a:off x="813715" y="4211007"/>
            <a:ext cx="5821002" cy="265735"/>
          </a:xfrm>
        </p:spPr>
        <p:txBody>
          <a:bodyPr>
            <a:noAutofit/>
          </a:bodyPr>
          <a:lstStyle>
            <a:lvl1pPr marL="0" indent="0">
              <a:buNone/>
              <a:defRPr sz="1600" b="1" i="0" spc="300">
                <a:solidFill>
                  <a:schemeClr val="accent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LOCATION (ALL CAPS)</a:t>
            </a:r>
          </a:p>
        </p:txBody>
      </p:sp>
      <p:sp>
        <p:nvSpPr>
          <p:cNvPr id="13" name="Text Placeholder 20">
            <a:extLst>
              <a:ext uri="{FF2B5EF4-FFF2-40B4-BE49-F238E27FC236}">
                <a16:creationId xmlns:a16="http://schemas.microsoft.com/office/drawing/2014/main" id="{0ECE8A03-B522-D148-5577-07B03A33D2AA}"/>
              </a:ext>
            </a:extLst>
          </p:cNvPr>
          <p:cNvSpPr>
            <a:spLocks noGrp="1"/>
          </p:cNvSpPr>
          <p:nvPr>
            <p:ph type="body" sz="quarter" idx="17" hasCustomPrompt="1"/>
          </p:nvPr>
        </p:nvSpPr>
        <p:spPr>
          <a:xfrm>
            <a:off x="813715" y="4501494"/>
            <a:ext cx="5821002" cy="265735"/>
          </a:xfrm>
        </p:spPr>
        <p:txBody>
          <a:bodyPr>
            <a:noAutofit/>
          </a:bodyPr>
          <a:lstStyle>
            <a:lvl1pPr marL="0" indent="0">
              <a:buNone/>
              <a:defRPr sz="1800" b="1" i="0">
                <a:solidFill>
                  <a:schemeClr val="tx1"/>
                </a:solidFill>
                <a:latin typeface="Buckeye Sans 2 SemiBold"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Date | Time</a:t>
            </a:r>
          </a:p>
        </p:txBody>
      </p:sp>
      <p:sp>
        <p:nvSpPr>
          <p:cNvPr id="15" name="Text Placeholder 11">
            <a:extLst>
              <a:ext uri="{FF2B5EF4-FFF2-40B4-BE49-F238E27FC236}">
                <a16:creationId xmlns:a16="http://schemas.microsoft.com/office/drawing/2014/main" id="{85B53422-ECF4-F8E2-F541-34BC4ACCE5FE}"/>
              </a:ext>
            </a:extLst>
          </p:cNvPr>
          <p:cNvSpPr>
            <a:spLocks noGrp="1"/>
          </p:cNvSpPr>
          <p:nvPr>
            <p:ph type="body" sz="quarter" idx="11" hasCustomPrompt="1"/>
          </p:nvPr>
        </p:nvSpPr>
        <p:spPr>
          <a:xfrm>
            <a:off x="398019" y="5875527"/>
            <a:ext cx="6080754" cy="206375"/>
          </a:xfrm>
        </p:spPr>
        <p:txBody>
          <a:bodyPr>
            <a:noAutofit/>
          </a:bodyPr>
          <a:lstStyle>
            <a:lvl1pPr marL="0" indent="0" algn="l">
              <a:buNone/>
              <a:defRPr sz="1200">
                <a:solidFill>
                  <a:schemeClr val="bg1"/>
                </a:solidFill>
              </a:defRPr>
            </a:lvl1pPr>
          </a:lstStyle>
          <a:p>
            <a:pPr lvl="0"/>
            <a:r>
              <a:rPr lang="en-US" dirty="0"/>
              <a:t>SUBHEADING TEXT HERE (CAPS ONLY)</a:t>
            </a:r>
          </a:p>
        </p:txBody>
      </p:sp>
      <p:sp>
        <p:nvSpPr>
          <p:cNvPr id="16" name="Text Placeholder 13">
            <a:extLst>
              <a:ext uri="{FF2B5EF4-FFF2-40B4-BE49-F238E27FC236}">
                <a16:creationId xmlns:a16="http://schemas.microsoft.com/office/drawing/2014/main" id="{96378076-4815-CB84-3517-F2DF86D19E0A}"/>
              </a:ext>
            </a:extLst>
          </p:cNvPr>
          <p:cNvSpPr>
            <a:spLocks noGrp="1"/>
          </p:cNvSpPr>
          <p:nvPr>
            <p:ph type="body" sz="quarter" idx="12" hasCustomPrompt="1"/>
          </p:nvPr>
        </p:nvSpPr>
        <p:spPr>
          <a:xfrm>
            <a:off x="398018" y="6081902"/>
            <a:ext cx="6080754" cy="434975"/>
          </a:xfrm>
        </p:spPr>
        <p:txBody>
          <a:bodyPr/>
          <a:lstStyle>
            <a:lvl1pPr marL="0" indent="0" algn="l">
              <a:buNone/>
              <a:defRPr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pic>
        <p:nvPicPr>
          <p:cNvPr id="18" name="Graphic 17">
            <a:extLst>
              <a:ext uri="{FF2B5EF4-FFF2-40B4-BE49-F238E27FC236}">
                <a16:creationId xmlns:a16="http://schemas.microsoft.com/office/drawing/2014/main" id="{1DA37110-E60C-7406-5D4A-9FAA7305AE3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89619" y="5380313"/>
            <a:ext cx="380273" cy="380273"/>
          </a:xfrm>
          <a:prstGeom prst="rect">
            <a:avLst/>
          </a:prstGeom>
        </p:spPr>
      </p:pic>
      <p:sp>
        <p:nvSpPr>
          <p:cNvPr id="5" name="Picture Placeholder 4">
            <a:extLst>
              <a:ext uri="{FF2B5EF4-FFF2-40B4-BE49-F238E27FC236}">
                <a16:creationId xmlns:a16="http://schemas.microsoft.com/office/drawing/2014/main" id="{F4952467-3CEC-AD53-D7FF-05C62E8B6D85}"/>
              </a:ext>
            </a:extLst>
          </p:cNvPr>
          <p:cNvSpPr>
            <a:spLocks noGrp="1"/>
          </p:cNvSpPr>
          <p:nvPr>
            <p:ph type="pic" sz="quarter" idx="18" hasCustomPrompt="1"/>
          </p:nvPr>
        </p:nvSpPr>
        <p:spPr>
          <a:xfrm>
            <a:off x="7235208" y="503224"/>
            <a:ext cx="4429077" cy="6013639"/>
          </a:xfrm>
          <a:ln w="127000">
            <a:solidFill>
              <a:schemeClr val="accent3"/>
            </a:solidFill>
          </a:ln>
        </p:spPr>
        <p:txBody>
          <a:bodyPr tIns="1737360">
            <a:normAutofit/>
          </a:bodyPr>
          <a:lstStyle>
            <a:lvl1pPr marL="0" indent="0" algn="ctr">
              <a:buNone/>
              <a:defRPr sz="1000"/>
            </a:lvl1pPr>
          </a:lstStyle>
          <a:p>
            <a:r>
              <a:rPr lang="en-US" dirty="0"/>
              <a:t>Image Goes here</a:t>
            </a:r>
            <a:br>
              <a:rPr lang="en-US" dirty="0"/>
            </a:br>
            <a:r>
              <a:rPr lang="en-US" dirty="0"/>
              <a:t>(Click on the image icon in the middle </a:t>
            </a:r>
            <a:br>
              <a:rPr lang="en-US" dirty="0"/>
            </a:br>
            <a:r>
              <a:rPr lang="en-US" dirty="0"/>
              <a:t>of this box to search and upload an image)</a:t>
            </a:r>
          </a:p>
        </p:txBody>
      </p:sp>
      <p:sp>
        <p:nvSpPr>
          <p:cNvPr id="2" name="Rounded Rectangle 1">
            <a:extLst>
              <a:ext uri="{FF2B5EF4-FFF2-40B4-BE49-F238E27FC236}">
                <a16:creationId xmlns:a16="http://schemas.microsoft.com/office/drawing/2014/main" id="{68A99A5F-FFD3-0534-9FC2-0A9249C925CC}"/>
              </a:ext>
            </a:extLst>
          </p:cNvPr>
          <p:cNvSpPr/>
          <p:nvPr userDrawn="1"/>
        </p:nvSpPr>
        <p:spPr>
          <a:xfrm>
            <a:off x="9822701" y="4667003"/>
            <a:ext cx="1971280" cy="1971278"/>
          </a:xfrm>
          <a:prstGeom prst="roundRect">
            <a:avLst>
              <a:gd name="adj" fmla="val 376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7">
            <a:extLst>
              <a:ext uri="{FF2B5EF4-FFF2-40B4-BE49-F238E27FC236}">
                <a16:creationId xmlns:a16="http://schemas.microsoft.com/office/drawing/2014/main" id="{1E7BA4BC-B04C-CAC9-99D8-CE1CAE48FF28}"/>
              </a:ext>
            </a:extLst>
          </p:cNvPr>
          <p:cNvSpPr>
            <a:spLocks noGrp="1"/>
          </p:cNvSpPr>
          <p:nvPr>
            <p:ph type="pic" sz="quarter" idx="10" hasCustomPrompt="1"/>
          </p:nvPr>
        </p:nvSpPr>
        <p:spPr>
          <a:xfrm>
            <a:off x="10082581" y="4933482"/>
            <a:ext cx="1544510" cy="1545674"/>
          </a:xfrm>
        </p:spPr>
        <p:txBody>
          <a:bodyPr anchor="b" anchorCtr="0">
            <a:normAutofit/>
          </a:bodyPr>
          <a:lstStyle>
            <a:lvl1pPr marL="0" indent="0" algn="ctr">
              <a:buNone/>
              <a:defRPr sz="800" i="1"/>
            </a:lvl1pPr>
          </a:lstStyle>
          <a:p>
            <a:r>
              <a:rPr lang="en-US" dirty="0"/>
              <a:t>QR code goes here </a:t>
            </a:r>
            <a:br>
              <a:rPr lang="en-US" dirty="0"/>
            </a:br>
            <a:r>
              <a:rPr lang="en-US" dirty="0"/>
              <a:t>(Click on the little image icon to upload)</a:t>
            </a:r>
          </a:p>
        </p:txBody>
      </p:sp>
    </p:spTree>
    <p:extLst>
      <p:ext uri="{BB962C8B-B14F-4D97-AF65-F5344CB8AC3E}">
        <p14:creationId xmlns:p14="http://schemas.microsoft.com/office/powerpoint/2010/main" val="4010573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orizontal Patter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0F582B4-DF70-1310-7B29-AF4E03462F41}"/>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16">
            <a:extLst>
              <a:ext uri="{FF2B5EF4-FFF2-40B4-BE49-F238E27FC236}">
                <a16:creationId xmlns:a16="http://schemas.microsoft.com/office/drawing/2014/main" id="{6A8A4839-50DA-4F14-3294-1ACEA0983E38}"/>
              </a:ext>
            </a:extLst>
          </p:cNvPr>
          <p:cNvSpPr>
            <a:spLocks noGrp="1"/>
          </p:cNvSpPr>
          <p:nvPr>
            <p:ph type="body" sz="quarter" idx="14" hasCustomPrompt="1"/>
          </p:nvPr>
        </p:nvSpPr>
        <p:spPr>
          <a:xfrm>
            <a:off x="412201" y="3648223"/>
            <a:ext cx="9058447" cy="1128173"/>
          </a:xfrm>
        </p:spPr>
        <p:txBody>
          <a:bodyPr anchor="ctr" anchorCtr="0">
            <a:noAutofit/>
          </a:bodyPr>
          <a:lstStyle>
            <a:lvl1pPr marL="0" indent="0" algn="l">
              <a:buNone/>
              <a:defRPr sz="8000" b="1" i="0">
                <a:solidFill>
                  <a:schemeClr val="tx1"/>
                </a:solidFill>
                <a:latin typeface="Buckeye Serif 2 Black" pitchFamily="2" charset="77"/>
                <a:ea typeface="Buckeye Serif 2 Black"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Title Goes Here </a:t>
            </a:r>
          </a:p>
        </p:txBody>
      </p:sp>
      <p:pic>
        <p:nvPicPr>
          <p:cNvPr id="7" name="Graphic 6">
            <a:extLst>
              <a:ext uri="{FF2B5EF4-FFF2-40B4-BE49-F238E27FC236}">
                <a16:creationId xmlns:a16="http://schemas.microsoft.com/office/drawing/2014/main" id="{B04158C4-09FA-17EA-8EFD-9AB25D1CF00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093129" y="5012196"/>
            <a:ext cx="253676" cy="243919"/>
          </a:xfrm>
          <a:prstGeom prst="rect">
            <a:avLst/>
          </a:prstGeom>
        </p:spPr>
      </p:pic>
      <p:sp>
        <p:nvSpPr>
          <p:cNvPr id="8" name="Text Placeholder 20">
            <a:extLst>
              <a:ext uri="{FF2B5EF4-FFF2-40B4-BE49-F238E27FC236}">
                <a16:creationId xmlns:a16="http://schemas.microsoft.com/office/drawing/2014/main" id="{80D3415D-EC1C-854B-A67A-015AD01F79ED}"/>
              </a:ext>
            </a:extLst>
          </p:cNvPr>
          <p:cNvSpPr>
            <a:spLocks noGrp="1"/>
          </p:cNvSpPr>
          <p:nvPr>
            <p:ph type="body" sz="quarter" idx="17" hasCustomPrompt="1"/>
          </p:nvPr>
        </p:nvSpPr>
        <p:spPr>
          <a:xfrm>
            <a:off x="7375833" y="5007687"/>
            <a:ext cx="1910486" cy="265735"/>
          </a:xfrm>
        </p:spPr>
        <p:txBody>
          <a:bodyPr>
            <a:noAutofit/>
          </a:bodyPr>
          <a:lstStyle>
            <a:lvl1pPr marL="0" indent="0" algn="l">
              <a:buNone/>
              <a:defRPr sz="1600" b="1" i="0">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Month Day</a:t>
            </a:r>
          </a:p>
        </p:txBody>
      </p:sp>
      <p:sp>
        <p:nvSpPr>
          <p:cNvPr id="9" name="Text Placeholder 20">
            <a:extLst>
              <a:ext uri="{FF2B5EF4-FFF2-40B4-BE49-F238E27FC236}">
                <a16:creationId xmlns:a16="http://schemas.microsoft.com/office/drawing/2014/main" id="{1EE5F38B-C2EF-D398-229D-FB6F5F90EE71}"/>
              </a:ext>
            </a:extLst>
          </p:cNvPr>
          <p:cNvSpPr>
            <a:spLocks noGrp="1"/>
          </p:cNvSpPr>
          <p:nvPr>
            <p:ph type="body" sz="quarter" idx="18" hasCustomPrompt="1"/>
          </p:nvPr>
        </p:nvSpPr>
        <p:spPr>
          <a:xfrm>
            <a:off x="7375833" y="5223868"/>
            <a:ext cx="1910486" cy="265735"/>
          </a:xfrm>
        </p:spPr>
        <p:txBody>
          <a:bodyPr>
            <a:noAutofit/>
          </a:bodyPr>
          <a:lstStyle>
            <a:lvl1pPr marL="0" indent="0" algn="l">
              <a:buNone/>
              <a:defRPr sz="1600" b="1" i="0">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Time</a:t>
            </a:r>
          </a:p>
        </p:txBody>
      </p:sp>
      <p:sp>
        <p:nvSpPr>
          <p:cNvPr id="10" name="Text Placeholder 20">
            <a:extLst>
              <a:ext uri="{FF2B5EF4-FFF2-40B4-BE49-F238E27FC236}">
                <a16:creationId xmlns:a16="http://schemas.microsoft.com/office/drawing/2014/main" id="{78514BA8-F06D-3A3E-7EA4-EE675FEBC416}"/>
              </a:ext>
            </a:extLst>
          </p:cNvPr>
          <p:cNvSpPr>
            <a:spLocks noGrp="1"/>
          </p:cNvSpPr>
          <p:nvPr>
            <p:ph type="body" sz="quarter" idx="19" hasCustomPrompt="1"/>
          </p:nvPr>
        </p:nvSpPr>
        <p:spPr>
          <a:xfrm>
            <a:off x="7375833" y="5459390"/>
            <a:ext cx="1910486" cy="265735"/>
          </a:xfrm>
        </p:spPr>
        <p:txBody>
          <a:bodyPr>
            <a:noAutofit/>
          </a:bodyPr>
          <a:lstStyle>
            <a:lvl1pPr marL="0" indent="0" algn="l">
              <a:buNone/>
              <a:defRPr sz="1200" b="0" i="0">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Location</a:t>
            </a:r>
          </a:p>
        </p:txBody>
      </p:sp>
      <p:sp>
        <p:nvSpPr>
          <p:cNvPr id="12" name="TextBox 11">
            <a:extLst>
              <a:ext uri="{FF2B5EF4-FFF2-40B4-BE49-F238E27FC236}">
                <a16:creationId xmlns:a16="http://schemas.microsoft.com/office/drawing/2014/main" id="{2F26C63F-4A34-C4E9-CFA4-64C650321E6A}"/>
              </a:ext>
            </a:extLst>
          </p:cNvPr>
          <p:cNvSpPr txBox="1"/>
          <p:nvPr userDrawn="1"/>
        </p:nvSpPr>
        <p:spPr>
          <a:xfrm>
            <a:off x="412201" y="3371224"/>
            <a:ext cx="3720263" cy="276999"/>
          </a:xfrm>
          <a:prstGeom prst="rect">
            <a:avLst/>
          </a:prstGeom>
          <a:noFill/>
        </p:spPr>
        <p:txBody>
          <a:bodyPr wrap="square" rtlCol="0">
            <a:spAutoFit/>
          </a:bodyPr>
          <a:lstStyle/>
          <a:p>
            <a:r>
              <a:rPr lang="en-US" sz="1200" b="1" spc="300" dirty="0">
                <a:solidFill>
                  <a:schemeClr val="accent1"/>
                </a:solidFill>
                <a:latin typeface="Buckeye Sans 2" pitchFamily="2" charset="77"/>
              </a:rPr>
              <a:t>COLLEGE OF PHARMACY</a:t>
            </a:r>
          </a:p>
        </p:txBody>
      </p:sp>
      <p:cxnSp>
        <p:nvCxnSpPr>
          <p:cNvPr id="14" name="Straight Connector 13">
            <a:extLst>
              <a:ext uri="{FF2B5EF4-FFF2-40B4-BE49-F238E27FC236}">
                <a16:creationId xmlns:a16="http://schemas.microsoft.com/office/drawing/2014/main" id="{B1AB4CFE-CD10-F38C-8772-C1AB6D0B4558}"/>
              </a:ext>
            </a:extLst>
          </p:cNvPr>
          <p:cNvCxnSpPr/>
          <p:nvPr userDrawn="1"/>
        </p:nvCxnSpPr>
        <p:spPr>
          <a:xfrm>
            <a:off x="6908800" y="4879900"/>
            <a:ext cx="0" cy="1574800"/>
          </a:xfrm>
          <a:prstGeom prst="line">
            <a:avLst/>
          </a:prstGeom>
          <a:ln w="254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Rounded Rectangle 3">
            <a:extLst>
              <a:ext uri="{FF2B5EF4-FFF2-40B4-BE49-F238E27FC236}">
                <a16:creationId xmlns:a16="http://schemas.microsoft.com/office/drawing/2014/main" id="{2B0B1646-E353-C892-24DE-28A544309CD9}"/>
              </a:ext>
            </a:extLst>
          </p:cNvPr>
          <p:cNvSpPr/>
          <p:nvPr userDrawn="1"/>
        </p:nvSpPr>
        <p:spPr>
          <a:xfrm>
            <a:off x="9406923" y="581892"/>
            <a:ext cx="1871054" cy="1871052"/>
          </a:xfrm>
          <a:prstGeom prst="roundRect">
            <a:avLst>
              <a:gd name="adj" fmla="val 376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7">
            <a:extLst>
              <a:ext uri="{FF2B5EF4-FFF2-40B4-BE49-F238E27FC236}">
                <a16:creationId xmlns:a16="http://schemas.microsoft.com/office/drawing/2014/main" id="{232ED768-B412-A60C-F317-EE7241FC8A78}"/>
              </a:ext>
            </a:extLst>
          </p:cNvPr>
          <p:cNvSpPr>
            <a:spLocks noGrp="1"/>
          </p:cNvSpPr>
          <p:nvPr>
            <p:ph type="pic" sz="quarter" idx="10" hasCustomPrompt="1"/>
          </p:nvPr>
        </p:nvSpPr>
        <p:spPr>
          <a:xfrm>
            <a:off x="9566577" y="748145"/>
            <a:ext cx="1544510" cy="1545674"/>
          </a:xfrm>
        </p:spPr>
        <p:txBody>
          <a:bodyPr anchor="b" anchorCtr="0">
            <a:normAutofit/>
          </a:bodyPr>
          <a:lstStyle>
            <a:lvl1pPr marL="0" indent="0" algn="ctr">
              <a:buNone/>
              <a:defRPr sz="800" i="1"/>
            </a:lvl1pPr>
          </a:lstStyle>
          <a:p>
            <a:r>
              <a:rPr lang="en-US" dirty="0"/>
              <a:t>QR code goes here </a:t>
            </a:r>
            <a:br>
              <a:rPr lang="en-US" dirty="0"/>
            </a:br>
            <a:r>
              <a:rPr lang="en-US" dirty="0"/>
              <a:t>(Click on the little image icon to upload)</a:t>
            </a:r>
          </a:p>
        </p:txBody>
      </p:sp>
      <p:sp>
        <p:nvSpPr>
          <p:cNvPr id="6" name="Text Placeholder 11">
            <a:extLst>
              <a:ext uri="{FF2B5EF4-FFF2-40B4-BE49-F238E27FC236}">
                <a16:creationId xmlns:a16="http://schemas.microsoft.com/office/drawing/2014/main" id="{797B14E1-AC7D-F285-B880-55BFF21C21E0}"/>
              </a:ext>
            </a:extLst>
          </p:cNvPr>
          <p:cNvSpPr>
            <a:spLocks noGrp="1"/>
          </p:cNvSpPr>
          <p:nvPr>
            <p:ph type="body" sz="quarter" idx="11" hasCustomPrompt="1"/>
          </p:nvPr>
        </p:nvSpPr>
        <p:spPr>
          <a:xfrm>
            <a:off x="5534234" y="1162022"/>
            <a:ext cx="3625141" cy="206375"/>
          </a:xfrm>
        </p:spPr>
        <p:txBody>
          <a:bodyPr>
            <a:noAutofit/>
          </a:bodyPr>
          <a:lstStyle>
            <a:lvl1pPr marL="0" indent="0" algn="r">
              <a:buNone/>
              <a:defRPr sz="1200">
                <a:solidFill>
                  <a:schemeClr val="bg1"/>
                </a:solidFill>
              </a:defRPr>
            </a:lvl1pPr>
          </a:lstStyle>
          <a:p>
            <a:pPr lvl="0"/>
            <a:r>
              <a:rPr lang="en-US" dirty="0"/>
              <a:t>SUBHEADING TEXT HERE (CAPS ONLY)</a:t>
            </a:r>
          </a:p>
        </p:txBody>
      </p:sp>
      <p:sp>
        <p:nvSpPr>
          <p:cNvPr id="13" name="Text Placeholder 13">
            <a:extLst>
              <a:ext uri="{FF2B5EF4-FFF2-40B4-BE49-F238E27FC236}">
                <a16:creationId xmlns:a16="http://schemas.microsoft.com/office/drawing/2014/main" id="{C2A0030A-DD47-86A6-544E-252A07268C4E}"/>
              </a:ext>
            </a:extLst>
          </p:cNvPr>
          <p:cNvSpPr>
            <a:spLocks noGrp="1"/>
          </p:cNvSpPr>
          <p:nvPr>
            <p:ph type="body" sz="quarter" idx="12" hasCustomPrompt="1"/>
          </p:nvPr>
        </p:nvSpPr>
        <p:spPr>
          <a:xfrm>
            <a:off x="4528637" y="1368397"/>
            <a:ext cx="4630738" cy="434975"/>
          </a:xfrm>
        </p:spPr>
        <p:txBody>
          <a:bodyPr/>
          <a:lstStyle>
            <a:lvl1pPr marL="0" indent="0" algn="r">
              <a:buNone/>
              <a:defRPr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sp>
        <p:nvSpPr>
          <p:cNvPr id="16" name="Text Placeholder 20">
            <a:extLst>
              <a:ext uri="{FF2B5EF4-FFF2-40B4-BE49-F238E27FC236}">
                <a16:creationId xmlns:a16="http://schemas.microsoft.com/office/drawing/2014/main" id="{C9C5E8A0-2811-9B52-3FB2-55FF6F398BD7}"/>
              </a:ext>
            </a:extLst>
          </p:cNvPr>
          <p:cNvSpPr>
            <a:spLocks noGrp="1"/>
          </p:cNvSpPr>
          <p:nvPr>
            <p:ph type="body" sz="quarter" idx="15" hasCustomPrompt="1"/>
          </p:nvPr>
        </p:nvSpPr>
        <p:spPr>
          <a:xfrm>
            <a:off x="412203" y="4776396"/>
            <a:ext cx="6496597" cy="1755033"/>
          </a:xfrm>
        </p:spPr>
        <p:txBody>
          <a:bodyPr>
            <a:noAutofit/>
          </a:bodyPr>
          <a:lstStyle>
            <a:lvl1pPr marL="0" indent="0" algn="l">
              <a:lnSpc>
                <a:spcPct val="120000"/>
              </a:lnSpc>
              <a:buNone/>
              <a:defRPr sz="1600">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spTree>
    <p:extLst>
      <p:ext uri="{BB962C8B-B14F-4D97-AF65-F5344CB8AC3E}">
        <p14:creationId xmlns:p14="http://schemas.microsoft.com/office/powerpoint/2010/main" val="1258301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Pattern_0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0F582B4-DF70-1310-7B29-AF4E03462F41}"/>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16">
            <a:extLst>
              <a:ext uri="{FF2B5EF4-FFF2-40B4-BE49-F238E27FC236}">
                <a16:creationId xmlns:a16="http://schemas.microsoft.com/office/drawing/2014/main" id="{6A8A4839-50DA-4F14-3294-1ACEA0983E38}"/>
              </a:ext>
            </a:extLst>
          </p:cNvPr>
          <p:cNvSpPr>
            <a:spLocks noGrp="1"/>
          </p:cNvSpPr>
          <p:nvPr>
            <p:ph type="body" sz="quarter" idx="14" hasCustomPrompt="1"/>
          </p:nvPr>
        </p:nvSpPr>
        <p:spPr>
          <a:xfrm>
            <a:off x="412201" y="3648223"/>
            <a:ext cx="9058447" cy="1128173"/>
          </a:xfrm>
        </p:spPr>
        <p:txBody>
          <a:bodyPr anchor="ctr" anchorCtr="0">
            <a:noAutofit/>
          </a:bodyPr>
          <a:lstStyle>
            <a:lvl1pPr marL="0" indent="0" algn="l">
              <a:buNone/>
              <a:defRPr sz="8000" b="1" i="0">
                <a:solidFill>
                  <a:schemeClr val="tx1"/>
                </a:solidFill>
                <a:latin typeface="Buckeye Serif 2 Black" pitchFamily="2" charset="77"/>
                <a:ea typeface="Buckeye Serif 2 Black"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Title Goes Here </a:t>
            </a:r>
          </a:p>
        </p:txBody>
      </p:sp>
      <p:sp>
        <p:nvSpPr>
          <p:cNvPr id="3" name="Text Placeholder 20">
            <a:extLst>
              <a:ext uri="{FF2B5EF4-FFF2-40B4-BE49-F238E27FC236}">
                <a16:creationId xmlns:a16="http://schemas.microsoft.com/office/drawing/2014/main" id="{C2121F04-635F-A0A8-BCBF-485DB1B33486}"/>
              </a:ext>
            </a:extLst>
          </p:cNvPr>
          <p:cNvSpPr>
            <a:spLocks noGrp="1"/>
          </p:cNvSpPr>
          <p:nvPr>
            <p:ph type="body" sz="quarter" idx="15" hasCustomPrompt="1"/>
          </p:nvPr>
        </p:nvSpPr>
        <p:spPr>
          <a:xfrm>
            <a:off x="412203" y="4776396"/>
            <a:ext cx="6496597" cy="1755033"/>
          </a:xfrm>
        </p:spPr>
        <p:txBody>
          <a:bodyPr>
            <a:noAutofit/>
          </a:bodyPr>
          <a:lstStyle>
            <a:lvl1pPr marL="0" indent="0" algn="l">
              <a:lnSpc>
                <a:spcPct val="120000"/>
              </a:lnSpc>
              <a:buNone/>
              <a:defRPr sz="1600">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pic>
        <p:nvPicPr>
          <p:cNvPr id="7" name="Graphic 6">
            <a:extLst>
              <a:ext uri="{FF2B5EF4-FFF2-40B4-BE49-F238E27FC236}">
                <a16:creationId xmlns:a16="http://schemas.microsoft.com/office/drawing/2014/main" id="{B04158C4-09FA-17EA-8EFD-9AB25D1CF00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093129" y="5012196"/>
            <a:ext cx="253676" cy="243919"/>
          </a:xfrm>
          <a:prstGeom prst="rect">
            <a:avLst/>
          </a:prstGeom>
        </p:spPr>
      </p:pic>
      <p:sp>
        <p:nvSpPr>
          <p:cNvPr id="8" name="Text Placeholder 20">
            <a:extLst>
              <a:ext uri="{FF2B5EF4-FFF2-40B4-BE49-F238E27FC236}">
                <a16:creationId xmlns:a16="http://schemas.microsoft.com/office/drawing/2014/main" id="{80D3415D-EC1C-854B-A67A-015AD01F79ED}"/>
              </a:ext>
            </a:extLst>
          </p:cNvPr>
          <p:cNvSpPr>
            <a:spLocks noGrp="1"/>
          </p:cNvSpPr>
          <p:nvPr>
            <p:ph type="body" sz="quarter" idx="17" hasCustomPrompt="1"/>
          </p:nvPr>
        </p:nvSpPr>
        <p:spPr>
          <a:xfrm>
            <a:off x="7375833" y="5007687"/>
            <a:ext cx="1910486" cy="265735"/>
          </a:xfrm>
        </p:spPr>
        <p:txBody>
          <a:bodyPr>
            <a:noAutofit/>
          </a:bodyPr>
          <a:lstStyle>
            <a:lvl1pPr marL="0" indent="0" algn="l">
              <a:buNone/>
              <a:defRPr sz="1600" b="1" i="0">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Month Day</a:t>
            </a:r>
          </a:p>
        </p:txBody>
      </p:sp>
      <p:sp>
        <p:nvSpPr>
          <p:cNvPr id="9" name="Text Placeholder 20">
            <a:extLst>
              <a:ext uri="{FF2B5EF4-FFF2-40B4-BE49-F238E27FC236}">
                <a16:creationId xmlns:a16="http://schemas.microsoft.com/office/drawing/2014/main" id="{1EE5F38B-C2EF-D398-229D-FB6F5F90EE71}"/>
              </a:ext>
            </a:extLst>
          </p:cNvPr>
          <p:cNvSpPr>
            <a:spLocks noGrp="1"/>
          </p:cNvSpPr>
          <p:nvPr>
            <p:ph type="body" sz="quarter" idx="18" hasCustomPrompt="1"/>
          </p:nvPr>
        </p:nvSpPr>
        <p:spPr>
          <a:xfrm>
            <a:off x="7375833" y="5223868"/>
            <a:ext cx="1910486" cy="265735"/>
          </a:xfrm>
        </p:spPr>
        <p:txBody>
          <a:bodyPr>
            <a:noAutofit/>
          </a:bodyPr>
          <a:lstStyle>
            <a:lvl1pPr marL="0" indent="0" algn="l">
              <a:buNone/>
              <a:defRPr sz="1600" b="1" i="0">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Time</a:t>
            </a:r>
          </a:p>
        </p:txBody>
      </p:sp>
      <p:sp>
        <p:nvSpPr>
          <p:cNvPr id="10" name="Text Placeholder 20">
            <a:extLst>
              <a:ext uri="{FF2B5EF4-FFF2-40B4-BE49-F238E27FC236}">
                <a16:creationId xmlns:a16="http://schemas.microsoft.com/office/drawing/2014/main" id="{78514BA8-F06D-3A3E-7EA4-EE675FEBC416}"/>
              </a:ext>
            </a:extLst>
          </p:cNvPr>
          <p:cNvSpPr>
            <a:spLocks noGrp="1"/>
          </p:cNvSpPr>
          <p:nvPr>
            <p:ph type="body" sz="quarter" idx="19" hasCustomPrompt="1"/>
          </p:nvPr>
        </p:nvSpPr>
        <p:spPr>
          <a:xfrm>
            <a:off x="7375833" y="5459390"/>
            <a:ext cx="1910486" cy="265735"/>
          </a:xfrm>
        </p:spPr>
        <p:txBody>
          <a:bodyPr>
            <a:noAutofit/>
          </a:bodyPr>
          <a:lstStyle>
            <a:lvl1pPr marL="0" indent="0" algn="l">
              <a:buNone/>
              <a:defRPr sz="1200" b="0" i="0">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Location</a:t>
            </a:r>
          </a:p>
        </p:txBody>
      </p:sp>
      <p:sp>
        <p:nvSpPr>
          <p:cNvPr id="12" name="TextBox 11">
            <a:extLst>
              <a:ext uri="{FF2B5EF4-FFF2-40B4-BE49-F238E27FC236}">
                <a16:creationId xmlns:a16="http://schemas.microsoft.com/office/drawing/2014/main" id="{2F26C63F-4A34-C4E9-CFA4-64C650321E6A}"/>
              </a:ext>
            </a:extLst>
          </p:cNvPr>
          <p:cNvSpPr txBox="1"/>
          <p:nvPr userDrawn="1"/>
        </p:nvSpPr>
        <p:spPr>
          <a:xfrm>
            <a:off x="412201" y="3371224"/>
            <a:ext cx="3720263" cy="276999"/>
          </a:xfrm>
          <a:prstGeom prst="rect">
            <a:avLst/>
          </a:prstGeom>
          <a:noFill/>
        </p:spPr>
        <p:txBody>
          <a:bodyPr wrap="square" rtlCol="0">
            <a:spAutoFit/>
          </a:bodyPr>
          <a:lstStyle/>
          <a:p>
            <a:r>
              <a:rPr lang="en-US" sz="1200" b="1" spc="300" dirty="0">
                <a:solidFill>
                  <a:schemeClr val="accent1"/>
                </a:solidFill>
                <a:latin typeface="Buckeye Sans 2" pitchFamily="2" charset="77"/>
              </a:rPr>
              <a:t>COLLEGE OF PHARMACY</a:t>
            </a:r>
          </a:p>
        </p:txBody>
      </p:sp>
      <p:sp>
        <p:nvSpPr>
          <p:cNvPr id="15" name="Rectangle 14">
            <a:extLst>
              <a:ext uri="{FF2B5EF4-FFF2-40B4-BE49-F238E27FC236}">
                <a16:creationId xmlns:a16="http://schemas.microsoft.com/office/drawing/2014/main" id="{6FA40533-D0AF-B529-BA35-0A1E29914CD4}"/>
              </a:ext>
            </a:extLst>
          </p:cNvPr>
          <p:cNvSpPr/>
          <p:nvPr userDrawn="1"/>
        </p:nvSpPr>
        <p:spPr>
          <a:xfrm>
            <a:off x="4132464" y="914401"/>
            <a:ext cx="5605302" cy="11637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B1AB4CFE-CD10-F38C-8772-C1AB6D0B4558}"/>
              </a:ext>
            </a:extLst>
          </p:cNvPr>
          <p:cNvCxnSpPr/>
          <p:nvPr userDrawn="1"/>
        </p:nvCxnSpPr>
        <p:spPr>
          <a:xfrm>
            <a:off x="6908800" y="4879900"/>
            <a:ext cx="0" cy="1574800"/>
          </a:xfrm>
          <a:prstGeom prst="line">
            <a:avLst/>
          </a:prstGeom>
          <a:ln w="254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Rounded Rectangle 3">
            <a:extLst>
              <a:ext uri="{FF2B5EF4-FFF2-40B4-BE49-F238E27FC236}">
                <a16:creationId xmlns:a16="http://schemas.microsoft.com/office/drawing/2014/main" id="{19ED7D40-6CD7-7D02-4E83-0CE2242E5B8B}"/>
              </a:ext>
            </a:extLst>
          </p:cNvPr>
          <p:cNvSpPr/>
          <p:nvPr userDrawn="1"/>
        </p:nvSpPr>
        <p:spPr>
          <a:xfrm>
            <a:off x="9406923" y="581892"/>
            <a:ext cx="1871054" cy="1871052"/>
          </a:xfrm>
          <a:prstGeom prst="roundRect">
            <a:avLst>
              <a:gd name="adj" fmla="val 376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1">
            <a:extLst>
              <a:ext uri="{FF2B5EF4-FFF2-40B4-BE49-F238E27FC236}">
                <a16:creationId xmlns:a16="http://schemas.microsoft.com/office/drawing/2014/main" id="{27CDED05-B6D5-2F3B-0836-E995CEE08271}"/>
              </a:ext>
            </a:extLst>
          </p:cNvPr>
          <p:cNvSpPr>
            <a:spLocks noGrp="1"/>
          </p:cNvSpPr>
          <p:nvPr>
            <p:ph type="body" sz="quarter" idx="11" hasCustomPrompt="1"/>
          </p:nvPr>
        </p:nvSpPr>
        <p:spPr>
          <a:xfrm>
            <a:off x="5534234" y="1162022"/>
            <a:ext cx="3625141" cy="206375"/>
          </a:xfrm>
        </p:spPr>
        <p:txBody>
          <a:bodyPr>
            <a:noAutofit/>
          </a:bodyPr>
          <a:lstStyle>
            <a:lvl1pPr marL="0" indent="0" algn="r">
              <a:buNone/>
              <a:defRPr sz="1200">
                <a:solidFill>
                  <a:schemeClr val="bg1"/>
                </a:solidFill>
              </a:defRPr>
            </a:lvl1pPr>
          </a:lstStyle>
          <a:p>
            <a:pPr lvl="0"/>
            <a:r>
              <a:rPr lang="en-US" dirty="0"/>
              <a:t>SUBHEADING TEXT HERE (CAPS ONLY)</a:t>
            </a:r>
          </a:p>
        </p:txBody>
      </p:sp>
      <p:sp>
        <p:nvSpPr>
          <p:cNvPr id="13" name="Text Placeholder 13">
            <a:extLst>
              <a:ext uri="{FF2B5EF4-FFF2-40B4-BE49-F238E27FC236}">
                <a16:creationId xmlns:a16="http://schemas.microsoft.com/office/drawing/2014/main" id="{CA985BD8-35DC-CD67-CD71-45DF4EAAD1C6}"/>
              </a:ext>
            </a:extLst>
          </p:cNvPr>
          <p:cNvSpPr>
            <a:spLocks noGrp="1"/>
          </p:cNvSpPr>
          <p:nvPr>
            <p:ph type="body" sz="quarter" idx="12" hasCustomPrompt="1"/>
          </p:nvPr>
        </p:nvSpPr>
        <p:spPr>
          <a:xfrm>
            <a:off x="4528637" y="1368397"/>
            <a:ext cx="4630738" cy="434975"/>
          </a:xfrm>
        </p:spPr>
        <p:txBody>
          <a:bodyPr/>
          <a:lstStyle>
            <a:lvl1pPr marL="0" indent="0" algn="r">
              <a:buNone/>
              <a:defRPr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sp>
        <p:nvSpPr>
          <p:cNvPr id="16" name="Picture Placeholder 7">
            <a:extLst>
              <a:ext uri="{FF2B5EF4-FFF2-40B4-BE49-F238E27FC236}">
                <a16:creationId xmlns:a16="http://schemas.microsoft.com/office/drawing/2014/main" id="{BC0FC93C-B28C-3245-F17E-E56F2EA0F886}"/>
              </a:ext>
            </a:extLst>
          </p:cNvPr>
          <p:cNvSpPr>
            <a:spLocks noGrp="1"/>
          </p:cNvSpPr>
          <p:nvPr>
            <p:ph type="pic" sz="quarter" idx="10" hasCustomPrompt="1"/>
          </p:nvPr>
        </p:nvSpPr>
        <p:spPr>
          <a:xfrm>
            <a:off x="9566577" y="748145"/>
            <a:ext cx="1544510" cy="1545674"/>
          </a:xfrm>
        </p:spPr>
        <p:txBody>
          <a:bodyPr anchor="b" anchorCtr="0">
            <a:normAutofit/>
          </a:bodyPr>
          <a:lstStyle>
            <a:lvl1pPr marL="0" indent="0" algn="ctr">
              <a:buNone/>
              <a:defRPr sz="800" i="1"/>
            </a:lvl1pPr>
          </a:lstStyle>
          <a:p>
            <a:r>
              <a:rPr lang="en-US" dirty="0"/>
              <a:t>QR code goes here </a:t>
            </a:r>
            <a:br>
              <a:rPr lang="en-US" dirty="0"/>
            </a:br>
            <a:r>
              <a:rPr lang="en-US" dirty="0"/>
              <a:t>(Click on the little image icon to upload)</a:t>
            </a:r>
          </a:p>
        </p:txBody>
      </p:sp>
    </p:spTree>
    <p:extLst>
      <p:ext uri="{BB962C8B-B14F-4D97-AF65-F5344CB8AC3E}">
        <p14:creationId xmlns:p14="http://schemas.microsoft.com/office/powerpoint/2010/main" val="289018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neric Template Dark">
    <p:bg>
      <p:bgPr>
        <a:solidFill>
          <a:schemeClr val="tx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5774A8FC-336D-3EE3-CEB0-A97F3A5366B0}"/>
              </a:ext>
            </a:extLst>
          </p:cNvPr>
          <p:cNvSpPr/>
          <p:nvPr userDrawn="1"/>
        </p:nvSpPr>
        <p:spPr>
          <a:xfrm>
            <a:off x="1588851" y="-12970"/>
            <a:ext cx="10609634" cy="4299625"/>
          </a:xfrm>
          <a:custGeom>
            <a:avLst/>
            <a:gdLst>
              <a:gd name="connsiteX0" fmla="*/ 1147864 w 10609634"/>
              <a:gd name="connsiteY0" fmla="*/ 0 h 4299625"/>
              <a:gd name="connsiteX1" fmla="*/ 0 w 10609634"/>
              <a:gd name="connsiteY1" fmla="*/ 1141379 h 4299625"/>
              <a:gd name="connsiteX2" fmla="*/ 10609634 w 10609634"/>
              <a:gd name="connsiteY2" fmla="*/ 4299625 h 4299625"/>
              <a:gd name="connsiteX3" fmla="*/ 10609634 w 10609634"/>
              <a:gd name="connsiteY3" fmla="*/ 6485 h 4299625"/>
              <a:gd name="connsiteX4" fmla="*/ 1147864 w 10609634"/>
              <a:gd name="connsiteY4" fmla="*/ 0 h 4299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9634" h="4299625">
                <a:moveTo>
                  <a:pt x="1147864" y="0"/>
                </a:moveTo>
                <a:lnTo>
                  <a:pt x="0" y="1141379"/>
                </a:lnTo>
                <a:lnTo>
                  <a:pt x="10609634" y="4299625"/>
                </a:lnTo>
                <a:lnTo>
                  <a:pt x="10609634" y="6485"/>
                </a:lnTo>
                <a:lnTo>
                  <a:pt x="1147864"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FE7F1537-D86B-BB99-1022-25E916E85072}"/>
              </a:ext>
            </a:extLst>
          </p:cNvPr>
          <p:cNvSpPr/>
          <p:nvPr userDrawn="1"/>
        </p:nvSpPr>
        <p:spPr>
          <a:xfrm>
            <a:off x="-14177" y="-14177"/>
            <a:ext cx="2523461" cy="2452577"/>
          </a:xfrm>
          <a:custGeom>
            <a:avLst/>
            <a:gdLst>
              <a:gd name="connsiteX0" fmla="*/ 2523461 w 2523461"/>
              <a:gd name="connsiteY0" fmla="*/ 7089 h 2452577"/>
              <a:gd name="connsiteX1" fmla="*/ 7089 w 2523461"/>
              <a:gd name="connsiteY1" fmla="*/ 2452577 h 2452577"/>
              <a:gd name="connsiteX2" fmla="*/ 0 w 2523461"/>
              <a:gd name="connsiteY2" fmla="*/ 0 h 2452577"/>
              <a:gd name="connsiteX3" fmla="*/ 2523461 w 2523461"/>
              <a:gd name="connsiteY3" fmla="*/ 7089 h 2452577"/>
            </a:gdLst>
            <a:ahLst/>
            <a:cxnLst>
              <a:cxn ang="0">
                <a:pos x="connsiteX0" y="connsiteY0"/>
              </a:cxn>
              <a:cxn ang="0">
                <a:pos x="connsiteX1" y="connsiteY1"/>
              </a:cxn>
              <a:cxn ang="0">
                <a:pos x="connsiteX2" y="connsiteY2"/>
              </a:cxn>
              <a:cxn ang="0">
                <a:pos x="connsiteX3" y="connsiteY3"/>
              </a:cxn>
            </a:cxnLst>
            <a:rect l="l" t="t" r="r" b="b"/>
            <a:pathLst>
              <a:path w="2523461" h="2452577">
                <a:moveTo>
                  <a:pt x="2523461" y="7089"/>
                </a:moveTo>
                <a:lnTo>
                  <a:pt x="7089" y="2452577"/>
                </a:lnTo>
                <a:lnTo>
                  <a:pt x="0" y="0"/>
                </a:lnTo>
                <a:lnTo>
                  <a:pt x="2523461" y="7089"/>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a:extLst>
              <a:ext uri="{FF2B5EF4-FFF2-40B4-BE49-F238E27FC236}">
                <a16:creationId xmlns:a16="http://schemas.microsoft.com/office/drawing/2014/main" id="{2CB3B297-EDD7-EBD9-1B53-AA577A4AFEED}"/>
              </a:ext>
            </a:extLst>
          </p:cNvPr>
          <p:cNvSpPr/>
          <p:nvPr userDrawn="1"/>
        </p:nvSpPr>
        <p:spPr>
          <a:xfrm>
            <a:off x="9363740" y="389859"/>
            <a:ext cx="2381693" cy="2381693"/>
          </a:xfrm>
          <a:prstGeom prst="roundRect">
            <a:avLst>
              <a:gd name="adj" fmla="val 376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67537F02-1FF5-0760-89BB-47458CB7E4D9}"/>
              </a:ext>
            </a:extLst>
          </p:cNvPr>
          <p:cNvSpPr>
            <a:spLocks noGrp="1"/>
          </p:cNvSpPr>
          <p:nvPr>
            <p:ph type="pic" sz="quarter" idx="10" hasCustomPrompt="1"/>
          </p:nvPr>
        </p:nvSpPr>
        <p:spPr>
          <a:xfrm>
            <a:off x="9498456" y="530963"/>
            <a:ext cx="2105025" cy="2106613"/>
          </a:xfrm>
        </p:spPr>
        <p:txBody>
          <a:bodyPr anchor="b" anchorCtr="0">
            <a:normAutofit/>
          </a:bodyPr>
          <a:lstStyle>
            <a:lvl1pPr marL="0" indent="0" algn="ctr">
              <a:buNone/>
              <a:defRPr sz="800" i="1"/>
            </a:lvl1pPr>
          </a:lstStyle>
          <a:p>
            <a:r>
              <a:rPr lang="en-US" dirty="0"/>
              <a:t>QR code goes here </a:t>
            </a:r>
            <a:br>
              <a:rPr lang="en-US" dirty="0"/>
            </a:br>
            <a:r>
              <a:rPr lang="en-US" dirty="0"/>
              <a:t>(Click on the little image icon to upload)</a:t>
            </a:r>
          </a:p>
        </p:txBody>
      </p:sp>
      <p:sp>
        <p:nvSpPr>
          <p:cNvPr id="12" name="Text Placeholder 11">
            <a:extLst>
              <a:ext uri="{FF2B5EF4-FFF2-40B4-BE49-F238E27FC236}">
                <a16:creationId xmlns:a16="http://schemas.microsoft.com/office/drawing/2014/main" id="{74C94951-500F-6076-F652-CE7B1DE0473D}"/>
              </a:ext>
            </a:extLst>
          </p:cNvPr>
          <p:cNvSpPr>
            <a:spLocks noGrp="1"/>
          </p:cNvSpPr>
          <p:nvPr>
            <p:ph type="body" sz="quarter" idx="11" hasCustomPrompt="1"/>
          </p:nvPr>
        </p:nvSpPr>
        <p:spPr>
          <a:xfrm>
            <a:off x="5596646" y="1258483"/>
            <a:ext cx="3625141" cy="206375"/>
          </a:xfrm>
        </p:spPr>
        <p:txBody>
          <a:bodyPr>
            <a:noAutofit/>
          </a:bodyPr>
          <a:lstStyle>
            <a:lvl1pPr marL="0" indent="0" algn="r">
              <a:buNone/>
              <a:defRPr sz="1200">
                <a:solidFill>
                  <a:schemeClr val="bg1"/>
                </a:solidFill>
              </a:defRPr>
            </a:lvl1pPr>
          </a:lstStyle>
          <a:p>
            <a:pPr lvl="0"/>
            <a:r>
              <a:rPr lang="en-US" dirty="0"/>
              <a:t>SUBHEADING TEXT HERE (CAPS ONLY)</a:t>
            </a:r>
          </a:p>
        </p:txBody>
      </p:sp>
      <p:sp>
        <p:nvSpPr>
          <p:cNvPr id="14" name="Text Placeholder 13">
            <a:extLst>
              <a:ext uri="{FF2B5EF4-FFF2-40B4-BE49-F238E27FC236}">
                <a16:creationId xmlns:a16="http://schemas.microsoft.com/office/drawing/2014/main" id="{1B4BCD02-AC1D-9A89-72AF-330D55B6F8C0}"/>
              </a:ext>
            </a:extLst>
          </p:cNvPr>
          <p:cNvSpPr>
            <a:spLocks noGrp="1"/>
          </p:cNvSpPr>
          <p:nvPr>
            <p:ph type="body" sz="quarter" idx="12" hasCustomPrompt="1"/>
          </p:nvPr>
        </p:nvSpPr>
        <p:spPr>
          <a:xfrm>
            <a:off x="4591049" y="1464858"/>
            <a:ext cx="4630738" cy="434975"/>
          </a:xfrm>
        </p:spPr>
        <p:txBody>
          <a:bodyPr/>
          <a:lstStyle>
            <a:lvl1pPr marL="0" indent="0" algn="r">
              <a:buNone/>
              <a:defRPr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sp>
        <p:nvSpPr>
          <p:cNvPr id="15" name="Text Placeholder 11">
            <a:extLst>
              <a:ext uri="{FF2B5EF4-FFF2-40B4-BE49-F238E27FC236}">
                <a16:creationId xmlns:a16="http://schemas.microsoft.com/office/drawing/2014/main" id="{21120BCD-578C-D528-20BD-8977B2E432E2}"/>
              </a:ext>
            </a:extLst>
          </p:cNvPr>
          <p:cNvSpPr>
            <a:spLocks noGrp="1"/>
          </p:cNvSpPr>
          <p:nvPr>
            <p:ph type="body" sz="quarter" idx="13" hasCustomPrompt="1"/>
          </p:nvPr>
        </p:nvSpPr>
        <p:spPr>
          <a:xfrm>
            <a:off x="645997" y="2199600"/>
            <a:ext cx="3625141" cy="206375"/>
          </a:xfrm>
        </p:spPr>
        <p:txBody>
          <a:bodyPr>
            <a:noAutofit/>
          </a:bodyPr>
          <a:lstStyle>
            <a:lvl1pPr marL="0" indent="0" algn="l">
              <a:buNone/>
              <a:defRPr sz="1200">
                <a:solidFill>
                  <a:schemeClr val="accent1"/>
                </a:solidFill>
              </a:defRPr>
            </a:lvl1pPr>
          </a:lstStyle>
          <a:p>
            <a:pPr lvl="0"/>
            <a:r>
              <a:rPr lang="en-US" dirty="0"/>
              <a:t>SUBHEADING TEXT CAN HERE (CAPS ONLY)</a:t>
            </a:r>
          </a:p>
        </p:txBody>
      </p:sp>
      <p:sp>
        <p:nvSpPr>
          <p:cNvPr id="17" name="Text Placeholder 16">
            <a:extLst>
              <a:ext uri="{FF2B5EF4-FFF2-40B4-BE49-F238E27FC236}">
                <a16:creationId xmlns:a16="http://schemas.microsoft.com/office/drawing/2014/main" id="{01F6A92F-92D0-3DFD-626A-79D8AAE6397F}"/>
              </a:ext>
            </a:extLst>
          </p:cNvPr>
          <p:cNvSpPr>
            <a:spLocks noGrp="1"/>
          </p:cNvSpPr>
          <p:nvPr>
            <p:ph type="body" sz="quarter" idx="14" hasCustomPrompt="1"/>
          </p:nvPr>
        </p:nvSpPr>
        <p:spPr>
          <a:xfrm>
            <a:off x="646113" y="2460761"/>
            <a:ext cx="5372100" cy="2030412"/>
          </a:xfrm>
        </p:spPr>
        <p:txBody>
          <a:bodyPr>
            <a:noAutofit/>
          </a:bodyPr>
          <a:lstStyle>
            <a:lvl1pPr marL="0" indent="0">
              <a:buNone/>
              <a:defRPr sz="7000" b="1" i="0">
                <a:solidFill>
                  <a:schemeClr val="bg1"/>
                </a:solidFill>
                <a:latin typeface="Buckeye Serif 2 Black" pitchFamily="2" charset="77"/>
                <a:ea typeface="Buckeye Serif 2 Black"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Title of slide goes here</a:t>
            </a:r>
          </a:p>
        </p:txBody>
      </p:sp>
      <p:cxnSp>
        <p:nvCxnSpPr>
          <p:cNvPr id="19" name="Straight Connector 18">
            <a:extLst>
              <a:ext uri="{FF2B5EF4-FFF2-40B4-BE49-F238E27FC236}">
                <a16:creationId xmlns:a16="http://schemas.microsoft.com/office/drawing/2014/main" id="{DFA70645-69E5-AC9C-21E4-70861CBAF8F1}"/>
              </a:ext>
            </a:extLst>
          </p:cNvPr>
          <p:cNvCxnSpPr/>
          <p:nvPr userDrawn="1"/>
        </p:nvCxnSpPr>
        <p:spPr>
          <a:xfrm>
            <a:off x="732817" y="4539574"/>
            <a:ext cx="57717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2A821058-0D37-DA1E-BEA7-68A3965A4978}"/>
              </a:ext>
            </a:extLst>
          </p:cNvPr>
          <p:cNvSpPr>
            <a:spLocks noGrp="1"/>
          </p:cNvSpPr>
          <p:nvPr>
            <p:ph type="body" sz="quarter" idx="15" hasCustomPrompt="1"/>
          </p:nvPr>
        </p:nvSpPr>
        <p:spPr>
          <a:xfrm>
            <a:off x="645633" y="4726555"/>
            <a:ext cx="11099800" cy="1037926"/>
          </a:xfrm>
        </p:spPr>
        <p:txBody>
          <a:bodyPr>
            <a:noAutofit/>
          </a:bodyPr>
          <a:lstStyle>
            <a:lvl1pPr marL="0" indent="0">
              <a:buNone/>
              <a:defRPr sz="1800">
                <a:solidFill>
                  <a:schemeClr val="bg1"/>
                </a:solidFill>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grpSp>
        <p:nvGrpSpPr>
          <p:cNvPr id="61" name="Group 60">
            <a:extLst>
              <a:ext uri="{FF2B5EF4-FFF2-40B4-BE49-F238E27FC236}">
                <a16:creationId xmlns:a16="http://schemas.microsoft.com/office/drawing/2014/main" id="{C84FC209-8405-CF7F-568C-F040BFAE310B}"/>
              </a:ext>
            </a:extLst>
          </p:cNvPr>
          <p:cNvGrpSpPr/>
          <p:nvPr userDrawn="1"/>
        </p:nvGrpSpPr>
        <p:grpSpPr>
          <a:xfrm>
            <a:off x="9771797" y="6241658"/>
            <a:ext cx="2050195" cy="291438"/>
            <a:chOff x="9771797" y="6241658"/>
            <a:chExt cx="2050195" cy="291438"/>
          </a:xfrm>
        </p:grpSpPr>
        <p:sp>
          <p:nvSpPr>
            <p:cNvPr id="3" name="Freeform 2">
              <a:extLst>
                <a:ext uri="{FF2B5EF4-FFF2-40B4-BE49-F238E27FC236}">
                  <a16:creationId xmlns:a16="http://schemas.microsoft.com/office/drawing/2014/main" id="{6A0E2BB6-22A2-FF2E-EE0E-CFB55310E41D}"/>
                </a:ext>
              </a:extLst>
            </p:cNvPr>
            <p:cNvSpPr/>
            <p:nvPr/>
          </p:nvSpPr>
          <p:spPr>
            <a:xfrm>
              <a:off x="9783094" y="6254351"/>
              <a:ext cx="201427" cy="266759"/>
            </a:xfrm>
            <a:custGeom>
              <a:avLst/>
              <a:gdLst>
                <a:gd name="csX0" fmla="*/ 49670 w 201427"/>
                <a:gd name="csY0" fmla="*/ 68809 h 266759"/>
                <a:gd name="csX1" fmla="*/ 69214 w 201427"/>
                <a:gd name="csY1" fmla="*/ 49432 h 266759"/>
                <a:gd name="csX2" fmla="*/ 132515 w 201427"/>
                <a:gd name="csY2" fmla="*/ 49432 h 266759"/>
                <a:gd name="csX3" fmla="*/ 152059 w 201427"/>
                <a:gd name="csY3" fmla="*/ 68809 h 266759"/>
                <a:gd name="csX4" fmla="*/ 152059 w 201427"/>
                <a:gd name="csY4" fmla="*/ 197914 h 266759"/>
                <a:gd name="csX5" fmla="*/ 132515 w 201427"/>
                <a:gd name="csY5" fmla="*/ 217290 h 266759"/>
                <a:gd name="csX6" fmla="*/ 69214 w 201427"/>
                <a:gd name="csY6" fmla="*/ 217290 h 266759"/>
                <a:gd name="csX7" fmla="*/ 49670 w 201427"/>
                <a:gd name="csY7" fmla="*/ 197914 h 266759"/>
                <a:gd name="csX8" fmla="*/ 49670 w 201427"/>
                <a:gd name="csY8" fmla="*/ 68809 h 266759"/>
                <a:gd name="csX9" fmla="*/ 49670 w 201427"/>
                <a:gd name="csY9" fmla="*/ 68809 h 266759"/>
                <a:gd name="csX10" fmla="*/ 201389 w 201427"/>
                <a:gd name="csY10" fmla="*/ 47752 h 266759"/>
                <a:gd name="csX11" fmla="*/ 153076 w 201427"/>
                <a:gd name="csY11" fmla="*/ 0 h 266759"/>
                <a:gd name="csX12" fmla="*/ 48540 w 201427"/>
                <a:gd name="csY12" fmla="*/ 0 h 266759"/>
                <a:gd name="csX13" fmla="*/ 0 w 201427"/>
                <a:gd name="csY13" fmla="*/ 48125 h 266759"/>
                <a:gd name="csX14" fmla="*/ 0 w 201427"/>
                <a:gd name="csY14" fmla="*/ 218597 h 266759"/>
                <a:gd name="csX15" fmla="*/ 48540 w 201427"/>
                <a:gd name="csY15" fmla="*/ 266760 h 266759"/>
                <a:gd name="csX16" fmla="*/ 153113 w 201427"/>
                <a:gd name="csY16" fmla="*/ 266760 h 266759"/>
                <a:gd name="csX17" fmla="*/ 201427 w 201427"/>
                <a:gd name="csY17" fmla="*/ 219120 h 266759"/>
                <a:gd name="csX18" fmla="*/ 201427 w 201427"/>
                <a:gd name="csY18" fmla="*/ 47714 h 266759"/>
                <a:gd name="csX19" fmla="*/ 201427 w 201427"/>
                <a:gd name="csY19" fmla="*/ 47714 h 2667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01427" h="266759">
                  <a:moveTo>
                    <a:pt x="49670" y="68809"/>
                  </a:moveTo>
                  <a:lnTo>
                    <a:pt x="69214" y="49432"/>
                  </a:lnTo>
                  <a:lnTo>
                    <a:pt x="132515" y="49432"/>
                  </a:lnTo>
                  <a:lnTo>
                    <a:pt x="152059" y="68809"/>
                  </a:lnTo>
                  <a:lnTo>
                    <a:pt x="152059" y="197914"/>
                  </a:lnTo>
                  <a:lnTo>
                    <a:pt x="132515" y="217290"/>
                  </a:lnTo>
                  <a:lnTo>
                    <a:pt x="69214" y="217290"/>
                  </a:lnTo>
                  <a:lnTo>
                    <a:pt x="49670" y="197914"/>
                  </a:lnTo>
                  <a:lnTo>
                    <a:pt x="49670" y="68809"/>
                  </a:lnTo>
                  <a:lnTo>
                    <a:pt x="49670" y="68809"/>
                  </a:lnTo>
                  <a:close/>
                  <a:moveTo>
                    <a:pt x="201389" y="47752"/>
                  </a:moveTo>
                  <a:lnTo>
                    <a:pt x="153076" y="0"/>
                  </a:lnTo>
                  <a:lnTo>
                    <a:pt x="48540" y="0"/>
                  </a:lnTo>
                  <a:lnTo>
                    <a:pt x="0" y="48125"/>
                  </a:lnTo>
                  <a:lnTo>
                    <a:pt x="0" y="218597"/>
                  </a:lnTo>
                  <a:lnTo>
                    <a:pt x="48540" y="266760"/>
                  </a:lnTo>
                  <a:lnTo>
                    <a:pt x="153113" y="266760"/>
                  </a:lnTo>
                  <a:lnTo>
                    <a:pt x="201427" y="219120"/>
                  </a:lnTo>
                  <a:lnTo>
                    <a:pt x="201427" y="47714"/>
                  </a:lnTo>
                  <a:lnTo>
                    <a:pt x="201427" y="47714"/>
                  </a:lnTo>
                  <a:close/>
                </a:path>
              </a:pathLst>
            </a:custGeom>
            <a:solidFill>
              <a:schemeClr val="accent1"/>
            </a:solidFill>
            <a:ln w="3764" cap="flat">
              <a:noFill/>
              <a:prstDash val="solid"/>
              <a:miter/>
            </a:ln>
          </p:spPr>
          <p:txBody>
            <a:bodyPr/>
            <a:lstStyle/>
            <a:p>
              <a:endParaRPr lang="en-US"/>
            </a:p>
          </p:txBody>
        </p:sp>
        <p:sp>
          <p:nvSpPr>
            <p:cNvPr id="4" name="Freeform 3">
              <a:extLst>
                <a:ext uri="{FF2B5EF4-FFF2-40B4-BE49-F238E27FC236}">
                  <a16:creationId xmlns:a16="http://schemas.microsoft.com/office/drawing/2014/main" id="{D4BB3557-A62F-0293-97EC-F5075A8ECB1F}"/>
                </a:ext>
              </a:extLst>
            </p:cNvPr>
            <p:cNvSpPr/>
            <p:nvPr/>
          </p:nvSpPr>
          <p:spPr>
            <a:xfrm>
              <a:off x="9771797" y="6241658"/>
              <a:ext cx="224623" cy="291438"/>
            </a:xfrm>
            <a:custGeom>
              <a:avLst/>
              <a:gdLst>
                <a:gd name="csX0" fmla="*/ 4971 w 224623"/>
                <a:gd name="csY0" fmla="*/ 234091 h 291438"/>
                <a:gd name="csX1" fmla="*/ 4971 w 224623"/>
                <a:gd name="csY1" fmla="*/ 57048 h 291438"/>
                <a:gd name="csX2" fmla="*/ 57540 w 224623"/>
                <a:gd name="csY2" fmla="*/ 4966 h 291438"/>
                <a:gd name="csX3" fmla="*/ 167423 w 224623"/>
                <a:gd name="csY3" fmla="*/ 4966 h 291438"/>
                <a:gd name="csX4" fmla="*/ 219126 w 224623"/>
                <a:gd name="csY4" fmla="*/ 56339 h 291438"/>
                <a:gd name="csX5" fmla="*/ 219277 w 224623"/>
                <a:gd name="csY5" fmla="*/ 234427 h 291438"/>
                <a:gd name="csX6" fmla="*/ 167046 w 224623"/>
                <a:gd name="csY6" fmla="*/ 286211 h 291438"/>
                <a:gd name="csX7" fmla="*/ 57540 w 224623"/>
                <a:gd name="csY7" fmla="*/ 286211 h 291438"/>
                <a:gd name="csX8" fmla="*/ 4971 w 224623"/>
                <a:gd name="csY8" fmla="*/ 234091 h 291438"/>
                <a:gd name="csX9" fmla="*/ 4971 w 224623"/>
                <a:gd name="csY9" fmla="*/ 234091 h 291438"/>
                <a:gd name="csX10" fmla="*/ 55318 w 224623"/>
                <a:gd name="csY10" fmla="*/ 0 h 291438"/>
                <a:gd name="csX11" fmla="*/ 0 w 224623"/>
                <a:gd name="csY11" fmla="*/ 54808 h 291438"/>
                <a:gd name="csX12" fmla="*/ 0 w 224623"/>
                <a:gd name="csY12" fmla="*/ 236294 h 291438"/>
                <a:gd name="csX13" fmla="*/ 54942 w 224623"/>
                <a:gd name="csY13" fmla="*/ 291438 h 291438"/>
                <a:gd name="csX14" fmla="*/ 169343 w 224623"/>
                <a:gd name="csY14" fmla="*/ 291438 h 291438"/>
                <a:gd name="csX15" fmla="*/ 224624 w 224623"/>
                <a:gd name="csY15" fmla="*/ 236555 h 291438"/>
                <a:gd name="csX16" fmla="*/ 224624 w 224623"/>
                <a:gd name="csY16" fmla="*/ 54808 h 291438"/>
                <a:gd name="csX17" fmla="*/ 169682 w 224623"/>
                <a:gd name="csY17" fmla="*/ 0 h 291438"/>
                <a:gd name="csX18" fmla="*/ 55318 w 224623"/>
                <a:gd name="csY18" fmla="*/ 0 h 2914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24623" h="291438">
                  <a:moveTo>
                    <a:pt x="4971" y="234091"/>
                  </a:moveTo>
                  <a:lnTo>
                    <a:pt x="4971" y="57048"/>
                  </a:lnTo>
                  <a:lnTo>
                    <a:pt x="57540" y="4966"/>
                  </a:lnTo>
                  <a:lnTo>
                    <a:pt x="167423" y="4966"/>
                  </a:lnTo>
                  <a:cubicBezTo>
                    <a:pt x="167423" y="4966"/>
                    <a:pt x="219126" y="56339"/>
                    <a:pt x="219126" y="56339"/>
                  </a:cubicBezTo>
                  <a:lnTo>
                    <a:pt x="219277" y="234427"/>
                  </a:lnTo>
                  <a:lnTo>
                    <a:pt x="167046" y="286211"/>
                  </a:lnTo>
                  <a:lnTo>
                    <a:pt x="57540" y="286211"/>
                  </a:lnTo>
                  <a:cubicBezTo>
                    <a:pt x="57540" y="286211"/>
                    <a:pt x="4971" y="234091"/>
                    <a:pt x="4971" y="234091"/>
                  </a:cubicBezTo>
                  <a:lnTo>
                    <a:pt x="4971" y="234091"/>
                  </a:lnTo>
                  <a:close/>
                  <a:moveTo>
                    <a:pt x="55318" y="0"/>
                  </a:moveTo>
                  <a:lnTo>
                    <a:pt x="0" y="54808"/>
                  </a:lnTo>
                  <a:lnTo>
                    <a:pt x="0" y="236294"/>
                  </a:lnTo>
                  <a:lnTo>
                    <a:pt x="54942" y="291438"/>
                  </a:lnTo>
                  <a:lnTo>
                    <a:pt x="169343" y="291438"/>
                  </a:lnTo>
                  <a:lnTo>
                    <a:pt x="224624" y="236555"/>
                  </a:lnTo>
                  <a:lnTo>
                    <a:pt x="224624" y="54808"/>
                  </a:lnTo>
                  <a:lnTo>
                    <a:pt x="169682" y="0"/>
                  </a:lnTo>
                  <a:lnTo>
                    <a:pt x="55318" y="0"/>
                  </a:lnTo>
                  <a:close/>
                </a:path>
              </a:pathLst>
            </a:custGeom>
            <a:solidFill>
              <a:schemeClr val="bg1"/>
            </a:solidFill>
            <a:ln w="3764" cap="flat">
              <a:noFill/>
              <a:prstDash val="solid"/>
              <a:miter/>
            </a:ln>
          </p:spPr>
          <p:txBody>
            <a:bodyPr/>
            <a:lstStyle/>
            <a:p>
              <a:endParaRPr lang="en-US"/>
            </a:p>
          </p:txBody>
        </p:sp>
        <p:sp>
          <p:nvSpPr>
            <p:cNvPr id="7" name="Freeform 6">
              <a:extLst>
                <a:ext uri="{FF2B5EF4-FFF2-40B4-BE49-F238E27FC236}">
                  <a16:creationId xmlns:a16="http://schemas.microsoft.com/office/drawing/2014/main" id="{0DEBB772-907B-9F71-6730-17CDD7B4BE5F}"/>
                </a:ext>
              </a:extLst>
            </p:cNvPr>
            <p:cNvSpPr/>
            <p:nvPr/>
          </p:nvSpPr>
          <p:spPr>
            <a:xfrm>
              <a:off x="9840596" y="6311213"/>
              <a:ext cx="86761" cy="152738"/>
            </a:xfrm>
            <a:custGeom>
              <a:avLst/>
              <a:gdLst>
                <a:gd name="csX0" fmla="*/ 17435 w 86761"/>
                <a:gd name="csY0" fmla="*/ 4966 h 152738"/>
                <a:gd name="csX1" fmla="*/ 69364 w 86761"/>
                <a:gd name="csY1" fmla="*/ 4966 h 152738"/>
                <a:gd name="csX2" fmla="*/ 81753 w 86761"/>
                <a:gd name="csY2" fmla="*/ 17249 h 152738"/>
                <a:gd name="csX3" fmla="*/ 81753 w 86761"/>
                <a:gd name="csY3" fmla="*/ 135975 h 152738"/>
                <a:gd name="csX4" fmla="*/ 69816 w 86761"/>
                <a:gd name="csY4" fmla="*/ 147810 h 152738"/>
                <a:gd name="csX5" fmla="*/ 16946 w 86761"/>
                <a:gd name="csY5" fmla="*/ 147810 h 152738"/>
                <a:gd name="csX6" fmla="*/ 5197 w 86761"/>
                <a:gd name="csY6" fmla="*/ 136161 h 152738"/>
                <a:gd name="csX7" fmla="*/ 5197 w 86761"/>
                <a:gd name="csY7" fmla="*/ 17099 h 152738"/>
                <a:gd name="csX8" fmla="*/ 17398 w 86761"/>
                <a:gd name="csY8" fmla="*/ 4966 h 152738"/>
                <a:gd name="csX9" fmla="*/ 17398 w 86761"/>
                <a:gd name="csY9" fmla="*/ 4966 h 152738"/>
                <a:gd name="csX10" fmla="*/ 86762 w 86761"/>
                <a:gd name="csY10" fmla="*/ 15382 h 152738"/>
                <a:gd name="csX11" fmla="*/ 71247 w 86761"/>
                <a:gd name="csY11" fmla="*/ 0 h 152738"/>
                <a:gd name="csX12" fmla="*/ 15289 w 86761"/>
                <a:gd name="csY12" fmla="*/ 0 h 152738"/>
                <a:gd name="csX13" fmla="*/ 0 w 86761"/>
                <a:gd name="csY13" fmla="*/ 15158 h 152738"/>
                <a:gd name="csX14" fmla="*/ 0 w 86761"/>
                <a:gd name="csY14" fmla="*/ 137916 h 152738"/>
                <a:gd name="csX15" fmla="*/ 14950 w 86761"/>
                <a:gd name="csY15" fmla="*/ 152738 h 152738"/>
                <a:gd name="csX16" fmla="*/ 71925 w 86761"/>
                <a:gd name="csY16" fmla="*/ 152738 h 152738"/>
                <a:gd name="csX17" fmla="*/ 86762 w 86761"/>
                <a:gd name="csY17" fmla="*/ 138028 h 152738"/>
                <a:gd name="csX18" fmla="*/ 86762 w 86761"/>
                <a:gd name="csY18" fmla="*/ 15419 h 152738"/>
                <a:gd name="csX19" fmla="*/ 86762 w 86761"/>
                <a:gd name="csY19" fmla="*/ 15419 h 1527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86761" h="152738">
                  <a:moveTo>
                    <a:pt x="17435" y="4966"/>
                  </a:moveTo>
                  <a:lnTo>
                    <a:pt x="69364" y="4966"/>
                  </a:lnTo>
                  <a:lnTo>
                    <a:pt x="81753" y="17249"/>
                  </a:lnTo>
                  <a:lnTo>
                    <a:pt x="81753" y="135975"/>
                  </a:lnTo>
                  <a:lnTo>
                    <a:pt x="69816" y="147810"/>
                  </a:lnTo>
                  <a:lnTo>
                    <a:pt x="16946" y="147810"/>
                  </a:lnTo>
                  <a:lnTo>
                    <a:pt x="5197" y="136161"/>
                  </a:lnTo>
                  <a:lnTo>
                    <a:pt x="5197" y="17099"/>
                  </a:lnTo>
                  <a:lnTo>
                    <a:pt x="17398" y="4966"/>
                  </a:lnTo>
                  <a:lnTo>
                    <a:pt x="17398" y="4966"/>
                  </a:lnTo>
                  <a:close/>
                  <a:moveTo>
                    <a:pt x="86762" y="15382"/>
                  </a:moveTo>
                  <a:lnTo>
                    <a:pt x="71247" y="0"/>
                  </a:lnTo>
                  <a:lnTo>
                    <a:pt x="15289" y="0"/>
                  </a:lnTo>
                  <a:lnTo>
                    <a:pt x="0" y="15158"/>
                  </a:lnTo>
                  <a:lnTo>
                    <a:pt x="0" y="137916"/>
                  </a:lnTo>
                  <a:lnTo>
                    <a:pt x="14950" y="152738"/>
                  </a:lnTo>
                  <a:lnTo>
                    <a:pt x="71925" y="152738"/>
                  </a:lnTo>
                  <a:lnTo>
                    <a:pt x="86762" y="138028"/>
                  </a:lnTo>
                  <a:lnTo>
                    <a:pt x="86762" y="15419"/>
                  </a:lnTo>
                  <a:lnTo>
                    <a:pt x="86762" y="15419"/>
                  </a:lnTo>
                  <a:close/>
                </a:path>
              </a:pathLst>
            </a:custGeom>
            <a:solidFill>
              <a:schemeClr val="bg1"/>
            </a:solidFill>
            <a:ln w="3764" cap="flat">
              <a:noFill/>
              <a:prstDash val="solid"/>
              <a:miter/>
            </a:ln>
          </p:spPr>
          <p:txBody>
            <a:bodyPr/>
            <a:lstStyle/>
            <a:p>
              <a:endParaRPr lang="en-US"/>
            </a:p>
          </p:txBody>
        </p:sp>
        <p:sp>
          <p:nvSpPr>
            <p:cNvPr id="10" name="Freeform 9">
              <a:extLst>
                <a:ext uri="{FF2B5EF4-FFF2-40B4-BE49-F238E27FC236}">
                  <a16:creationId xmlns:a16="http://schemas.microsoft.com/office/drawing/2014/main" id="{540236FD-F61A-78FA-7919-CFD7C4B2760A}"/>
                </a:ext>
              </a:extLst>
            </p:cNvPr>
            <p:cNvSpPr/>
            <p:nvPr/>
          </p:nvSpPr>
          <p:spPr>
            <a:xfrm>
              <a:off x="9973788" y="6502742"/>
              <a:ext cx="24364" cy="24118"/>
            </a:xfrm>
            <a:custGeom>
              <a:avLst/>
              <a:gdLst>
                <a:gd name="csX0" fmla="*/ 13218 w 24364"/>
                <a:gd name="csY0" fmla="*/ 6832 h 24118"/>
                <a:gd name="csX1" fmla="*/ 9414 w 24364"/>
                <a:gd name="csY1" fmla="*/ 6832 h 24118"/>
                <a:gd name="csX2" fmla="*/ 9414 w 24364"/>
                <a:gd name="csY2" fmla="*/ 11835 h 24118"/>
                <a:gd name="csX3" fmla="*/ 13218 w 24364"/>
                <a:gd name="csY3" fmla="*/ 11835 h 24118"/>
                <a:gd name="csX4" fmla="*/ 15741 w 24364"/>
                <a:gd name="csY4" fmla="*/ 9371 h 24118"/>
                <a:gd name="csX5" fmla="*/ 13218 w 24364"/>
                <a:gd name="csY5" fmla="*/ 6832 h 24118"/>
                <a:gd name="csX6" fmla="*/ 15515 w 24364"/>
                <a:gd name="csY6" fmla="*/ 19004 h 24118"/>
                <a:gd name="csX7" fmla="*/ 11900 w 24364"/>
                <a:gd name="csY7" fmla="*/ 13515 h 24118"/>
                <a:gd name="csX8" fmla="*/ 9414 w 24364"/>
                <a:gd name="csY8" fmla="*/ 13515 h 24118"/>
                <a:gd name="csX9" fmla="*/ 9414 w 24364"/>
                <a:gd name="csY9" fmla="*/ 19004 h 24118"/>
                <a:gd name="csX10" fmla="*/ 7531 w 24364"/>
                <a:gd name="csY10" fmla="*/ 19004 h 24118"/>
                <a:gd name="csX11" fmla="*/ 7531 w 24364"/>
                <a:gd name="csY11" fmla="*/ 5152 h 24118"/>
                <a:gd name="csX12" fmla="*/ 13218 w 24364"/>
                <a:gd name="csY12" fmla="*/ 5152 h 24118"/>
                <a:gd name="csX13" fmla="*/ 17699 w 24364"/>
                <a:gd name="csY13" fmla="*/ 9371 h 24118"/>
                <a:gd name="csX14" fmla="*/ 14121 w 24364"/>
                <a:gd name="csY14" fmla="*/ 13478 h 24118"/>
                <a:gd name="csX15" fmla="*/ 17849 w 24364"/>
                <a:gd name="csY15" fmla="*/ 19004 h 24118"/>
                <a:gd name="csX16" fmla="*/ 15515 w 24364"/>
                <a:gd name="csY16" fmla="*/ 19004 h 24118"/>
                <a:gd name="csX17" fmla="*/ 12163 w 24364"/>
                <a:gd name="csY17" fmla="*/ 1680 h 24118"/>
                <a:gd name="csX18" fmla="*/ 1770 w 24364"/>
                <a:gd name="csY18" fmla="*/ 12022 h 24118"/>
                <a:gd name="csX19" fmla="*/ 12163 w 24364"/>
                <a:gd name="csY19" fmla="*/ 22326 h 24118"/>
                <a:gd name="csX20" fmla="*/ 22632 w 24364"/>
                <a:gd name="csY20" fmla="*/ 12022 h 24118"/>
                <a:gd name="csX21" fmla="*/ 12163 w 24364"/>
                <a:gd name="csY21" fmla="*/ 1680 h 24118"/>
                <a:gd name="csX22" fmla="*/ 12163 w 24364"/>
                <a:gd name="csY22" fmla="*/ 24118 h 24118"/>
                <a:gd name="csX23" fmla="*/ 0 w 24364"/>
                <a:gd name="csY23" fmla="*/ 12059 h 24118"/>
                <a:gd name="csX24" fmla="*/ 12163 w 24364"/>
                <a:gd name="csY24" fmla="*/ 0 h 24118"/>
                <a:gd name="csX25" fmla="*/ 24364 w 24364"/>
                <a:gd name="csY25" fmla="*/ 12059 h 24118"/>
                <a:gd name="csX26" fmla="*/ 12163 w 24364"/>
                <a:gd name="csY26" fmla="*/ 24118 h 241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24364" h="24118">
                  <a:moveTo>
                    <a:pt x="13218" y="6832"/>
                  </a:moveTo>
                  <a:lnTo>
                    <a:pt x="9414" y="6832"/>
                  </a:lnTo>
                  <a:lnTo>
                    <a:pt x="9414" y="11835"/>
                  </a:lnTo>
                  <a:lnTo>
                    <a:pt x="13218" y="11835"/>
                  </a:lnTo>
                  <a:cubicBezTo>
                    <a:pt x="14423" y="11835"/>
                    <a:pt x="15741" y="10827"/>
                    <a:pt x="15741" y="9371"/>
                  </a:cubicBezTo>
                  <a:cubicBezTo>
                    <a:pt x="15741" y="7840"/>
                    <a:pt x="14423" y="6832"/>
                    <a:pt x="13218" y="6832"/>
                  </a:cubicBezTo>
                  <a:moveTo>
                    <a:pt x="15515" y="19004"/>
                  </a:moveTo>
                  <a:lnTo>
                    <a:pt x="11900" y="13515"/>
                  </a:lnTo>
                  <a:lnTo>
                    <a:pt x="9414" y="13515"/>
                  </a:lnTo>
                  <a:lnTo>
                    <a:pt x="9414" y="19004"/>
                  </a:lnTo>
                  <a:lnTo>
                    <a:pt x="7531" y="19004"/>
                  </a:lnTo>
                  <a:lnTo>
                    <a:pt x="7531" y="5152"/>
                  </a:lnTo>
                  <a:lnTo>
                    <a:pt x="13218" y="5152"/>
                  </a:lnTo>
                  <a:cubicBezTo>
                    <a:pt x="15552" y="5152"/>
                    <a:pt x="17699" y="6795"/>
                    <a:pt x="17699" y="9371"/>
                  </a:cubicBezTo>
                  <a:cubicBezTo>
                    <a:pt x="17699" y="12433"/>
                    <a:pt x="14950" y="13478"/>
                    <a:pt x="14121" y="13478"/>
                  </a:cubicBezTo>
                  <a:lnTo>
                    <a:pt x="17849" y="19004"/>
                  </a:lnTo>
                  <a:lnTo>
                    <a:pt x="15515" y="19004"/>
                  </a:lnTo>
                  <a:close/>
                  <a:moveTo>
                    <a:pt x="12163" y="1680"/>
                  </a:moveTo>
                  <a:cubicBezTo>
                    <a:pt x="6439" y="1680"/>
                    <a:pt x="1770" y="6235"/>
                    <a:pt x="1770" y="12022"/>
                  </a:cubicBezTo>
                  <a:cubicBezTo>
                    <a:pt x="1770" y="17809"/>
                    <a:pt x="6439" y="22326"/>
                    <a:pt x="12163" y="22326"/>
                  </a:cubicBezTo>
                  <a:cubicBezTo>
                    <a:pt x="17887" y="22326"/>
                    <a:pt x="22632" y="17660"/>
                    <a:pt x="22632" y="12022"/>
                  </a:cubicBezTo>
                  <a:cubicBezTo>
                    <a:pt x="22632" y="6384"/>
                    <a:pt x="17962" y="1680"/>
                    <a:pt x="12163" y="1680"/>
                  </a:cubicBezTo>
                  <a:moveTo>
                    <a:pt x="12163" y="24118"/>
                  </a:moveTo>
                  <a:cubicBezTo>
                    <a:pt x="5460" y="24118"/>
                    <a:pt x="0" y="18705"/>
                    <a:pt x="0" y="12059"/>
                  </a:cubicBezTo>
                  <a:cubicBezTo>
                    <a:pt x="0" y="5414"/>
                    <a:pt x="5460" y="0"/>
                    <a:pt x="12163" y="0"/>
                  </a:cubicBezTo>
                  <a:cubicBezTo>
                    <a:pt x="18866" y="0"/>
                    <a:pt x="24364" y="5339"/>
                    <a:pt x="24364" y="12059"/>
                  </a:cubicBezTo>
                  <a:cubicBezTo>
                    <a:pt x="24364" y="18780"/>
                    <a:pt x="18941" y="24118"/>
                    <a:pt x="12163" y="24118"/>
                  </a:cubicBezTo>
                </a:path>
              </a:pathLst>
            </a:custGeom>
            <a:solidFill>
              <a:schemeClr val="bg1"/>
            </a:solidFill>
            <a:ln w="3764" cap="flat">
              <a:noFill/>
              <a:prstDash val="solid"/>
              <a:miter/>
            </a:ln>
          </p:spPr>
          <p:txBody>
            <a:bodyPr/>
            <a:lstStyle/>
            <a:p>
              <a:endParaRPr lang="en-US"/>
            </a:p>
          </p:txBody>
        </p:sp>
        <p:sp>
          <p:nvSpPr>
            <p:cNvPr id="11" name="Freeform 10">
              <a:extLst>
                <a:ext uri="{FF2B5EF4-FFF2-40B4-BE49-F238E27FC236}">
                  <a16:creationId xmlns:a16="http://schemas.microsoft.com/office/drawing/2014/main" id="{37E47A7D-E47D-9A89-3A90-2551DB093156}"/>
                </a:ext>
              </a:extLst>
            </p:cNvPr>
            <p:cNvSpPr/>
            <p:nvPr/>
          </p:nvSpPr>
          <p:spPr>
            <a:xfrm>
              <a:off x="10070605" y="6398950"/>
              <a:ext cx="1751387" cy="5077"/>
            </a:xfrm>
            <a:custGeom>
              <a:avLst/>
              <a:gdLst>
                <a:gd name="csX0" fmla="*/ 0 w 1751387"/>
                <a:gd name="csY0" fmla="*/ 0 h 5077"/>
                <a:gd name="csX1" fmla="*/ 0 w 1751387"/>
                <a:gd name="csY1" fmla="*/ 5078 h 5077"/>
                <a:gd name="csX2" fmla="*/ 1751388 w 1751387"/>
                <a:gd name="csY2" fmla="*/ 5078 h 5077"/>
                <a:gd name="csX3" fmla="*/ 1751388 w 1751387"/>
                <a:gd name="csY3" fmla="*/ 0 h 5077"/>
                <a:gd name="csX4" fmla="*/ 0 w 1751387"/>
                <a:gd name="csY4" fmla="*/ 0 h 5077"/>
                <a:gd name="csX5" fmla="*/ 0 w 1751387"/>
                <a:gd name="csY5" fmla="*/ 0 h 5077"/>
              </a:gdLst>
              <a:ahLst/>
              <a:cxnLst>
                <a:cxn ang="0">
                  <a:pos x="csX0" y="csY0"/>
                </a:cxn>
                <a:cxn ang="0">
                  <a:pos x="csX1" y="csY1"/>
                </a:cxn>
                <a:cxn ang="0">
                  <a:pos x="csX2" y="csY2"/>
                </a:cxn>
                <a:cxn ang="0">
                  <a:pos x="csX3" y="csY3"/>
                </a:cxn>
                <a:cxn ang="0">
                  <a:pos x="csX4" y="csY4"/>
                </a:cxn>
                <a:cxn ang="0">
                  <a:pos x="csX5" y="csY5"/>
                </a:cxn>
              </a:cxnLst>
              <a:rect l="l" t="t" r="r" b="b"/>
              <a:pathLst>
                <a:path w="1751387" h="5077">
                  <a:moveTo>
                    <a:pt x="0" y="0"/>
                  </a:moveTo>
                  <a:lnTo>
                    <a:pt x="0" y="5078"/>
                  </a:lnTo>
                  <a:lnTo>
                    <a:pt x="1751388" y="5078"/>
                  </a:lnTo>
                  <a:lnTo>
                    <a:pt x="1751388" y="0"/>
                  </a:lnTo>
                  <a:lnTo>
                    <a:pt x="0" y="0"/>
                  </a:lnTo>
                  <a:lnTo>
                    <a:pt x="0" y="0"/>
                  </a:lnTo>
                  <a:close/>
                </a:path>
              </a:pathLst>
            </a:custGeom>
            <a:solidFill>
              <a:schemeClr val="bg1"/>
            </a:solidFill>
            <a:ln w="3764" cap="flat">
              <a:noFill/>
              <a:prstDash val="solid"/>
              <a:miter/>
            </a:ln>
          </p:spPr>
          <p:txBody>
            <a:bodyPr/>
            <a:lstStyle/>
            <a:p>
              <a:endParaRPr lang="en-US"/>
            </a:p>
          </p:txBody>
        </p:sp>
        <p:grpSp>
          <p:nvGrpSpPr>
            <p:cNvPr id="13" name="Graphic 22">
              <a:extLst>
                <a:ext uri="{FF2B5EF4-FFF2-40B4-BE49-F238E27FC236}">
                  <a16:creationId xmlns:a16="http://schemas.microsoft.com/office/drawing/2014/main" id="{4C12A5CF-CB46-7373-ADF2-ED9C8433D780}"/>
                </a:ext>
              </a:extLst>
            </p:cNvPr>
            <p:cNvGrpSpPr/>
            <p:nvPr/>
          </p:nvGrpSpPr>
          <p:grpSpPr>
            <a:xfrm>
              <a:off x="10070416" y="6256890"/>
              <a:ext cx="1746228" cy="94308"/>
              <a:chOff x="10070416" y="6256890"/>
              <a:chExt cx="1746228" cy="94308"/>
            </a:xfrm>
            <a:solidFill>
              <a:schemeClr val="bg1"/>
            </a:solidFill>
          </p:grpSpPr>
          <p:sp>
            <p:nvSpPr>
              <p:cNvPr id="16" name="Freeform 15">
                <a:extLst>
                  <a:ext uri="{FF2B5EF4-FFF2-40B4-BE49-F238E27FC236}">
                    <a16:creationId xmlns:a16="http://schemas.microsoft.com/office/drawing/2014/main" id="{3588E09D-AC8A-68C7-357D-EA5154A10CF8}"/>
                  </a:ext>
                </a:extLst>
              </p:cNvPr>
              <p:cNvSpPr/>
              <p:nvPr/>
            </p:nvSpPr>
            <p:spPr>
              <a:xfrm>
                <a:off x="10070416" y="6258570"/>
                <a:ext cx="76970" cy="90948"/>
              </a:xfrm>
              <a:custGeom>
                <a:avLst/>
                <a:gdLst>
                  <a:gd name="csX0" fmla="*/ 69590 w 76970"/>
                  <a:gd name="csY0" fmla="*/ 20721 h 90948"/>
                  <a:gd name="csX1" fmla="*/ 67933 w 76970"/>
                  <a:gd name="csY1" fmla="*/ 9446 h 90948"/>
                  <a:gd name="csX2" fmla="*/ 47109 w 76970"/>
                  <a:gd name="csY2" fmla="*/ 9446 h 90948"/>
                  <a:gd name="csX3" fmla="*/ 47109 w 76970"/>
                  <a:gd name="csY3" fmla="*/ 82361 h 90948"/>
                  <a:gd name="csX4" fmla="*/ 58218 w 76970"/>
                  <a:gd name="csY4" fmla="*/ 84004 h 90948"/>
                  <a:gd name="csX5" fmla="*/ 58218 w 76970"/>
                  <a:gd name="csY5" fmla="*/ 90948 h 90948"/>
                  <a:gd name="csX6" fmla="*/ 18753 w 76970"/>
                  <a:gd name="csY6" fmla="*/ 90948 h 90948"/>
                  <a:gd name="csX7" fmla="*/ 18753 w 76970"/>
                  <a:gd name="csY7" fmla="*/ 84004 h 90948"/>
                  <a:gd name="csX8" fmla="*/ 29862 w 76970"/>
                  <a:gd name="csY8" fmla="*/ 82361 h 90948"/>
                  <a:gd name="csX9" fmla="*/ 29862 w 76970"/>
                  <a:gd name="csY9" fmla="*/ 9483 h 90948"/>
                  <a:gd name="csX10" fmla="*/ 9038 w 76970"/>
                  <a:gd name="csY10" fmla="*/ 9483 h 90948"/>
                  <a:gd name="csX11" fmla="*/ 7381 w 76970"/>
                  <a:gd name="csY11" fmla="*/ 20758 h 90948"/>
                  <a:gd name="csX12" fmla="*/ 0 w 76970"/>
                  <a:gd name="csY12" fmla="*/ 20758 h 90948"/>
                  <a:gd name="csX13" fmla="*/ 0 w 76970"/>
                  <a:gd name="csY13" fmla="*/ 0 h 90948"/>
                  <a:gd name="csX14" fmla="*/ 76971 w 76970"/>
                  <a:gd name="csY14" fmla="*/ 0 h 90948"/>
                  <a:gd name="csX15" fmla="*/ 76971 w 76970"/>
                  <a:gd name="csY15" fmla="*/ 20758 h 90948"/>
                  <a:gd name="csX16" fmla="*/ 69590 w 76970"/>
                  <a:gd name="csY16" fmla="*/ 20758 h 909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970" h="90948">
                    <a:moveTo>
                      <a:pt x="69590" y="20721"/>
                    </a:moveTo>
                    <a:lnTo>
                      <a:pt x="67933" y="9446"/>
                    </a:lnTo>
                    <a:lnTo>
                      <a:pt x="47109" y="9446"/>
                    </a:lnTo>
                    <a:lnTo>
                      <a:pt x="47109" y="82361"/>
                    </a:lnTo>
                    <a:lnTo>
                      <a:pt x="58218" y="84004"/>
                    </a:lnTo>
                    <a:lnTo>
                      <a:pt x="58218" y="90948"/>
                    </a:lnTo>
                    <a:lnTo>
                      <a:pt x="18753" y="90948"/>
                    </a:lnTo>
                    <a:lnTo>
                      <a:pt x="18753" y="84004"/>
                    </a:lnTo>
                    <a:lnTo>
                      <a:pt x="29862" y="82361"/>
                    </a:lnTo>
                    <a:lnTo>
                      <a:pt x="29862" y="9483"/>
                    </a:lnTo>
                    <a:lnTo>
                      <a:pt x="9038" y="9483"/>
                    </a:lnTo>
                    <a:lnTo>
                      <a:pt x="7381" y="20758"/>
                    </a:lnTo>
                    <a:lnTo>
                      <a:pt x="0" y="20758"/>
                    </a:lnTo>
                    <a:lnTo>
                      <a:pt x="0" y="0"/>
                    </a:lnTo>
                    <a:lnTo>
                      <a:pt x="76971" y="0"/>
                    </a:lnTo>
                    <a:lnTo>
                      <a:pt x="76971" y="20758"/>
                    </a:lnTo>
                    <a:lnTo>
                      <a:pt x="69590" y="20758"/>
                    </a:lnTo>
                    <a:close/>
                  </a:path>
                </a:pathLst>
              </a:custGeom>
              <a:grpFill/>
              <a:ln w="3764" cap="flat">
                <a:noFill/>
                <a:prstDash val="solid"/>
                <a:miter/>
              </a:ln>
            </p:spPr>
            <p:txBody>
              <a:bodyPr/>
              <a:lstStyle/>
              <a:p>
                <a:endParaRPr lang="en-US"/>
              </a:p>
            </p:txBody>
          </p:sp>
          <p:sp>
            <p:nvSpPr>
              <p:cNvPr id="18" name="Freeform 17">
                <a:extLst>
                  <a:ext uri="{FF2B5EF4-FFF2-40B4-BE49-F238E27FC236}">
                    <a16:creationId xmlns:a16="http://schemas.microsoft.com/office/drawing/2014/main" id="{0FB4526E-1402-930E-54DE-737FF53D8FC1}"/>
                  </a:ext>
                </a:extLst>
              </p:cNvPr>
              <p:cNvSpPr/>
              <p:nvPr/>
            </p:nvSpPr>
            <p:spPr>
              <a:xfrm>
                <a:off x="10152923" y="6278171"/>
                <a:ext cx="81602" cy="71347"/>
              </a:xfrm>
              <a:custGeom>
                <a:avLst/>
                <a:gdLst>
                  <a:gd name="csX0" fmla="*/ 44209 w 81602"/>
                  <a:gd name="csY0" fmla="*/ 71347 h 71347"/>
                  <a:gd name="csX1" fmla="*/ 44209 w 81602"/>
                  <a:gd name="csY1" fmla="*/ 64814 h 71347"/>
                  <a:gd name="csX2" fmla="*/ 54490 w 81602"/>
                  <a:gd name="csY2" fmla="*/ 63171 h 71347"/>
                  <a:gd name="csX3" fmla="*/ 54490 w 81602"/>
                  <a:gd name="csY3" fmla="*/ 38306 h 71347"/>
                  <a:gd name="csX4" fmla="*/ 27113 w 81602"/>
                  <a:gd name="csY4" fmla="*/ 38306 h 71347"/>
                  <a:gd name="csX5" fmla="*/ 27113 w 81602"/>
                  <a:gd name="csY5" fmla="*/ 63171 h 71347"/>
                  <a:gd name="csX6" fmla="*/ 37393 w 81602"/>
                  <a:gd name="csY6" fmla="*/ 64814 h 71347"/>
                  <a:gd name="csX7" fmla="*/ 37393 w 81602"/>
                  <a:gd name="csY7" fmla="*/ 71347 h 71347"/>
                  <a:gd name="csX8" fmla="*/ 0 w 81602"/>
                  <a:gd name="csY8" fmla="*/ 71347 h 71347"/>
                  <a:gd name="csX9" fmla="*/ 0 w 81602"/>
                  <a:gd name="csY9" fmla="*/ 64814 h 71347"/>
                  <a:gd name="csX10" fmla="*/ 10695 w 81602"/>
                  <a:gd name="csY10" fmla="*/ 63171 h 71347"/>
                  <a:gd name="csX11" fmla="*/ 10695 w 81602"/>
                  <a:gd name="csY11" fmla="*/ 8176 h 71347"/>
                  <a:gd name="csX12" fmla="*/ 0 w 81602"/>
                  <a:gd name="csY12" fmla="*/ 6534 h 71347"/>
                  <a:gd name="csX13" fmla="*/ 0 w 81602"/>
                  <a:gd name="csY13" fmla="*/ 0 h 71347"/>
                  <a:gd name="csX14" fmla="*/ 37393 w 81602"/>
                  <a:gd name="csY14" fmla="*/ 0 h 71347"/>
                  <a:gd name="csX15" fmla="*/ 37393 w 81602"/>
                  <a:gd name="csY15" fmla="*/ 6534 h 71347"/>
                  <a:gd name="csX16" fmla="*/ 27113 w 81602"/>
                  <a:gd name="csY16" fmla="*/ 8176 h 71347"/>
                  <a:gd name="csX17" fmla="*/ 27113 w 81602"/>
                  <a:gd name="csY17" fmla="*/ 29644 h 71347"/>
                  <a:gd name="csX18" fmla="*/ 54490 w 81602"/>
                  <a:gd name="csY18" fmla="*/ 29644 h 71347"/>
                  <a:gd name="csX19" fmla="*/ 54490 w 81602"/>
                  <a:gd name="csY19" fmla="*/ 8176 h 71347"/>
                  <a:gd name="csX20" fmla="*/ 44209 w 81602"/>
                  <a:gd name="csY20" fmla="*/ 6534 h 71347"/>
                  <a:gd name="csX21" fmla="*/ 44209 w 81602"/>
                  <a:gd name="csY21" fmla="*/ 0 h 71347"/>
                  <a:gd name="csX22" fmla="*/ 81603 w 81602"/>
                  <a:gd name="csY22" fmla="*/ 0 h 71347"/>
                  <a:gd name="csX23" fmla="*/ 81603 w 81602"/>
                  <a:gd name="csY23" fmla="*/ 6534 h 71347"/>
                  <a:gd name="csX24" fmla="*/ 70908 w 81602"/>
                  <a:gd name="csY24" fmla="*/ 8176 h 71347"/>
                  <a:gd name="csX25" fmla="*/ 70908 w 81602"/>
                  <a:gd name="csY25" fmla="*/ 63171 h 71347"/>
                  <a:gd name="csX26" fmla="*/ 81603 w 81602"/>
                  <a:gd name="csY26" fmla="*/ 64814 h 71347"/>
                  <a:gd name="csX27" fmla="*/ 81603 w 81602"/>
                  <a:gd name="csY27" fmla="*/ 71347 h 71347"/>
                  <a:gd name="csX28" fmla="*/ 44209 w 81602"/>
                  <a:gd name="csY28" fmla="*/ 71347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81602" h="71347">
                    <a:moveTo>
                      <a:pt x="44209" y="71347"/>
                    </a:moveTo>
                    <a:lnTo>
                      <a:pt x="44209" y="64814"/>
                    </a:lnTo>
                    <a:lnTo>
                      <a:pt x="54490" y="63171"/>
                    </a:lnTo>
                    <a:lnTo>
                      <a:pt x="54490" y="38306"/>
                    </a:lnTo>
                    <a:lnTo>
                      <a:pt x="27113" y="38306"/>
                    </a:lnTo>
                    <a:lnTo>
                      <a:pt x="27113" y="63171"/>
                    </a:lnTo>
                    <a:lnTo>
                      <a:pt x="37393" y="64814"/>
                    </a:lnTo>
                    <a:lnTo>
                      <a:pt x="37393" y="71347"/>
                    </a:lnTo>
                    <a:lnTo>
                      <a:pt x="0" y="71347"/>
                    </a:lnTo>
                    <a:lnTo>
                      <a:pt x="0" y="64814"/>
                    </a:lnTo>
                    <a:lnTo>
                      <a:pt x="10695" y="63171"/>
                    </a:lnTo>
                    <a:lnTo>
                      <a:pt x="10695" y="8176"/>
                    </a:lnTo>
                    <a:lnTo>
                      <a:pt x="0" y="6534"/>
                    </a:lnTo>
                    <a:lnTo>
                      <a:pt x="0" y="0"/>
                    </a:lnTo>
                    <a:lnTo>
                      <a:pt x="37393" y="0"/>
                    </a:lnTo>
                    <a:lnTo>
                      <a:pt x="37393" y="6534"/>
                    </a:lnTo>
                    <a:lnTo>
                      <a:pt x="27113" y="8176"/>
                    </a:lnTo>
                    <a:lnTo>
                      <a:pt x="27113" y="29644"/>
                    </a:lnTo>
                    <a:lnTo>
                      <a:pt x="54490" y="29644"/>
                    </a:lnTo>
                    <a:lnTo>
                      <a:pt x="54490" y="8176"/>
                    </a:lnTo>
                    <a:lnTo>
                      <a:pt x="44209" y="6534"/>
                    </a:lnTo>
                    <a:lnTo>
                      <a:pt x="44209" y="0"/>
                    </a:lnTo>
                    <a:lnTo>
                      <a:pt x="81603" y="0"/>
                    </a:lnTo>
                    <a:lnTo>
                      <a:pt x="81603" y="6534"/>
                    </a:lnTo>
                    <a:lnTo>
                      <a:pt x="70908" y="8176"/>
                    </a:lnTo>
                    <a:lnTo>
                      <a:pt x="70908" y="63171"/>
                    </a:lnTo>
                    <a:lnTo>
                      <a:pt x="81603" y="64814"/>
                    </a:lnTo>
                    <a:lnTo>
                      <a:pt x="81603" y="71347"/>
                    </a:lnTo>
                    <a:lnTo>
                      <a:pt x="44209" y="71347"/>
                    </a:lnTo>
                    <a:close/>
                  </a:path>
                </a:pathLst>
              </a:custGeom>
              <a:grpFill/>
              <a:ln w="3764" cap="flat">
                <a:noFill/>
                <a:prstDash val="solid"/>
                <a:miter/>
              </a:ln>
            </p:spPr>
            <p:txBody>
              <a:bodyPr/>
              <a:lstStyle/>
              <a:p>
                <a:endParaRPr lang="en-US"/>
              </a:p>
            </p:txBody>
          </p:sp>
          <p:sp>
            <p:nvSpPr>
              <p:cNvPr id="20" name="Freeform 19">
                <a:extLst>
                  <a:ext uri="{FF2B5EF4-FFF2-40B4-BE49-F238E27FC236}">
                    <a16:creationId xmlns:a16="http://schemas.microsoft.com/office/drawing/2014/main" id="{1621BE15-ED57-0AC5-168B-DEE1F831E6B1}"/>
                  </a:ext>
                </a:extLst>
              </p:cNvPr>
              <p:cNvSpPr/>
              <p:nvPr/>
            </p:nvSpPr>
            <p:spPr>
              <a:xfrm>
                <a:off x="10242471" y="6278171"/>
                <a:ext cx="62058" cy="71347"/>
              </a:xfrm>
              <a:custGeom>
                <a:avLst/>
                <a:gdLst>
                  <a:gd name="csX0" fmla="*/ 62059 w 62058"/>
                  <a:gd name="csY0" fmla="*/ 71347 h 71347"/>
                  <a:gd name="csX1" fmla="*/ 0 w 62058"/>
                  <a:gd name="csY1" fmla="*/ 71347 h 71347"/>
                  <a:gd name="csX2" fmla="*/ 0 w 62058"/>
                  <a:gd name="csY2" fmla="*/ 64814 h 71347"/>
                  <a:gd name="csX3" fmla="*/ 10695 w 62058"/>
                  <a:gd name="csY3" fmla="*/ 63171 h 71347"/>
                  <a:gd name="csX4" fmla="*/ 10695 w 62058"/>
                  <a:gd name="csY4" fmla="*/ 8176 h 71347"/>
                  <a:gd name="csX5" fmla="*/ 0 w 62058"/>
                  <a:gd name="csY5" fmla="*/ 6534 h 71347"/>
                  <a:gd name="csX6" fmla="*/ 0 w 62058"/>
                  <a:gd name="csY6" fmla="*/ 0 h 71347"/>
                  <a:gd name="csX7" fmla="*/ 62059 w 62058"/>
                  <a:gd name="csY7" fmla="*/ 0 h 71347"/>
                  <a:gd name="csX8" fmla="*/ 62059 w 62058"/>
                  <a:gd name="csY8" fmla="*/ 18892 h 71347"/>
                  <a:gd name="csX9" fmla="*/ 55092 w 62058"/>
                  <a:gd name="csY9" fmla="*/ 18892 h 71347"/>
                  <a:gd name="csX10" fmla="*/ 53435 w 62058"/>
                  <a:gd name="csY10" fmla="*/ 8699 h 71347"/>
                  <a:gd name="csX11" fmla="*/ 27151 w 62058"/>
                  <a:gd name="csY11" fmla="*/ 8699 h 71347"/>
                  <a:gd name="csX12" fmla="*/ 27151 w 62058"/>
                  <a:gd name="csY12" fmla="*/ 29905 h 71347"/>
                  <a:gd name="csX13" fmla="*/ 43569 w 62058"/>
                  <a:gd name="csY13" fmla="*/ 29905 h 71347"/>
                  <a:gd name="csX14" fmla="*/ 45226 w 62058"/>
                  <a:gd name="csY14" fmla="*/ 20796 h 71347"/>
                  <a:gd name="csX15" fmla="*/ 51402 w 62058"/>
                  <a:gd name="csY15" fmla="*/ 20796 h 71347"/>
                  <a:gd name="csX16" fmla="*/ 51402 w 62058"/>
                  <a:gd name="csY16" fmla="*/ 47154 h 71347"/>
                  <a:gd name="csX17" fmla="*/ 45226 w 62058"/>
                  <a:gd name="csY17" fmla="*/ 47154 h 71347"/>
                  <a:gd name="csX18" fmla="*/ 43569 w 62058"/>
                  <a:gd name="csY18" fmla="*/ 38044 h 71347"/>
                  <a:gd name="csX19" fmla="*/ 27151 w 62058"/>
                  <a:gd name="csY19" fmla="*/ 38044 h 71347"/>
                  <a:gd name="csX20" fmla="*/ 27151 w 62058"/>
                  <a:gd name="csY20" fmla="*/ 62611 h 71347"/>
                  <a:gd name="csX21" fmla="*/ 53435 w 62058"/>
                  <a:gd name="csY21" fmla="*/ 62611 h 71347"/>
                  <a:gd name="csX22" fmla="*/ 55092 w 62058"/>
                  <a:gd name="csY22" fmla="*/ 52419 h 71347"/>
                  <a:gd name="csX23" fmla="*/ 62059 w 62058"/>
                  <a:gd name="csY23" fmla="*/ 52419 h 71347"/>
                  <a:gd name="csX24" fmla="*/ 62059 w 62058"/>
                  <a:gd name="csY24" fmla="*/ 71310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62058" h="71347">
                    <a:moveTo>
                      <a:pt x="62059" y="71347"/>
                    </a:moveTo>
                    <a:lnTo>
                      <a:pt x="0" y="71347"/>
                    </a:lnTo>
                    <a:lnTo>
                      <a:pt x="0" y="64814"/>
                    </a:lnTo>
                    <a:lnTo>
                      <a:pt x="10695" y="63171"/>
                    </a:lnTo>
                    <a:lnTo>
                      <a:pt x="10695" y="8176"/>
                    </a:lnTo>
                    <a:lnTo>
                      <a:pt x="0" y="6534"/>
                    </a:lnTo>
                    <a:lnTo>
                      <a:pt x="0" y="0"/>
                    </a:lnTo>
                    <a:lnTo>
                      <a:pt x="62059" y="0"/>
                    </a:lnTo>
                    <a:lnTo>
                      <a:pt x="62059" y="18892"/>
                    </a:lnTo>
                    <a:lnTo>
                      <a:pt x="55092" y="18892"/>
                    </a:lnTo>
                    <a:lnTo>
                      <a:pt x="53435" y="8699"/>
                    </a:lnTo>
                    <a:lnTo>
                      <a:pt x="27151" y="8699"/>
                    </a:lnTo>
                    <a:lnTo>
                      <a:pt x="27151" y="29905"/>
                    </a:lnTo>
                    <a:lnTo>
                      <a:pt x="43569" y="29905"/>
                    </a:lnTo>
                    <a:lnTo>
                      <a:pt x="45226" y="20796"/>
                    </a:lnTo>
                    <a:lnTo>
                      <a:pt x="51402" y="20796"/>
                    </a:lnTo>
                    <a:lnTo>
                      <a:pt x="51402" y="47154"/>
                    </a:lnTo>
                    <a:lnTo>
                      <a:pt x="45226" y="47154"/>
                    </a:lnTo>
                    <a:lnTo>
                      <a:pt x="43569" y="38044"/>
                    </a:lnTo>
                    <a:lnTo>
                      <a:pt x="27151" y="38044"/>
                    </a:lnTo>
                    <a:lnTo>
                      <a:pt x="27151" y="62611"/>
                    </a:lnTo>
                    <a:lnTo>
                      <a:pt x="53435" y="62611"/>
                    </a:lnTo>
                    <a:lnTo>
                      <a:pt x="55092" y="52419"/>
                    </a:lnTo>
                    <a:lnTo>
                      <a:pt x="62059" y="52419"/>
                    </a:lnTo>
                    <a:lnTo>
                      <a:pt x="62059" y="71310"/>
                    </a:lnTo>
                    <a:close/>
                  </a:path>
                </a:pathLst>
              </a:custGeom>
              <a:grpFill/>
              <a:ln w="3764" cap="flat">
                <a:noFill/>
                <a:prstDash val="solid"/>
                <a:miter/>
              </a:ln>
            </p:spPr>
            <p:txBody>
              <a:bodyPr/>
              <a:lstStyle/>
              <a:p>
                <a:endParaRPr lang="en-US"/>
              </a:p>
            </p:txBody>
          </p:sp>
          <p:sp>
            <p:nvSpPr>
              <p:cNvPr id="22" name="Freeform 21">
                <a:extLst>
                  <a:ext uri="{FF2B5EF4-FFF2-40B4-BE49-F238E27FC236}">
                    <a16:creationId xmlns:a16="http://schemas.microsoft.com/office/drawing/2014/main" id="{75306C2B-B0F7-2C87-FEB6-FE4926327295}"/>
                  </a:ext>
                </a:extLst>
              </p:cNvPr>
              <p:cNvSpPr/>
              <p:nvPr/>
            </p:nvSpPr>
            <p:spPr>
              <a:xfrm>
                <a:off x="10350810" y="6256928"/>
                <a:ext cx="82054" cy="94271"/>
              </a:xfrm>
              <a:custGeom>
                <a:avLst/>
                <a:gdLst>
                  <a:gd name="csX0" fmla="*/ 40971 w 82054"/>
                  <a:gd name="csY0" fmla="*/ 94234 h 94271"/>
                  <a:gd name="csX1" fmla="*/ 0 w 82054"/>
                  <a:gd name="csY1" fmla="*/ 46856 h 94271"/>
                  <a:gd name="csX2" fmla="*/ 41084 w 82054"/>
                  <a:gd name="csY2" fmla="*/ 0 h 94271"/>
                  <a:gd name="csX3" fmla="*/ 82055 w 82054"/>
                  <a:gd name="csY3" fmla="*/ 47416 h 94271"/>
                  <a:gd name="csX4" fmla="*/ 40971 w 82054"/>
                  <a:gd name="csY4" fmla="*/ 94271 h 94271"/>
                  <a:gd name="csX5" fmla="*/ 41121 w 82054"/>
                  <a:gd name="csY5" fmla="*/ 9894 h 94271"/>
                  <a:gd name="csX6" fmla="*/ 18113 w 82054"/>
                  <a:gd name="csY6" fmla="*/ 46968 h 94271"/>
                  <a:gd name="csX7" fmla="*/ 40858 w 82054"/>
                  <a:gd name="csY7" fmla="*/ 84303 h 94271"/>
                  <a:gd name="csX8" fmla="*/ 63866 w 82054"/>
                  <a:gd name="csY8" fmla="*/ 47229 h 94271"/>
                  <a:gd name="csX9" fmla="*/ 41121 w 82054"/>
                  <a:gd name="csY9" fmla="*/ 9894 h 942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2054" h="94271">
                    <a:moveTo>
                      <a:pt x="40971" y="94234"/>
                    </a:moveTo>
                    <a:cubicBezTo>
                      <a:pt x="12465" y="94234"/>
                      <a:pt x="0" y="77396"/>
                      <a:pt x="0" y="46856"/>
                    </a:cubicBezTo>
                    <a:cubicBezTo>
                      <a:pt x="0" y="16315"/>
                      <a:pt x="12615" y="0"/>
                      <a:pt x="41084" y="0"/>
                    </a:cubicBezTo>
                    <a:cubicBezTo>
                      <a:pt x="69552" y="0"/>
                      <a:pt x="82055" y="16838"/>
                      <a:pt x="82055" y="47416"/>
                    </a:cubicBezTo>
                    <a:cubicBezTo>
                      <a:pt x="82055" y="77993"/>
                      <a:pt x="69439" y="94271"/>
                      <a:pt x="40971" y="94271"/>
                    </a:cubicBezTo>
                    <a:close/>
                    <a:moveTo>
                      <a:pt x="41121" y="9894"/>
                    </a:moveTo>
                    <a:cubicBezTo>
                      <a:pt x="25908" y="9894"/>
                      <a:pt x="18113" y="21990"/>
                      <a:pt x="18113" y="46968"/>
                    </a:cubicBezTo>
                    <a:cubicBezTo>
                      <a:pt x="18113" y="71945"/>
                      <a:pt x="25644" y="84303"/>
                      <a:pt x="40858" y="84303"/>
                    </a:cubicBezTo>
                    <a:cubicBezTo>
                      <a:pt x="56071" y="84303"/>
                      <a:pt x="63866" y="72206"/>
                      <a:pt x="63866" y="47229"/>
                    </a:cubicBezTo>
                    <a:cubicBezTo>
                      <a:pt x="63866" y="22252"/>
                      <a:pt x="56335" y="9894"/>
                      <a:pt x="41121" y="9894"/>
                    </a:cubicBezTo>
                    <a:close/>
                  </a:path>
                </a:pathLst>
              </a:custGeom>
              <a:grpFill/>
              <a:ln w="3764" cap="flat">
                <a:noFill/>
                <a:prstDash val="solid"/>
                <a:miter/>
              </a:ln>
            </p:spPr>
            <p:txBody>
              <a:bodyPr/>
              <a:lstStyle/>
              <a:p>
                <a:endParaRPr lang="en-US"/>
              </a:p>
            </p:txBody>
          </p:sp>
          <p:sp>
            <p:nvSpPr>
              <p:cNvPr id="25" name="Freeform 24">
                <a:extLst>
                  <a:ext uri="{FF2B5EF4-FFF2-40B4-BE49-F238E27FC236}">
                    <a16:creationId xmlns:a16="http://schemas.microsoft.com/office/drawing/2014/main" id="{B9827EFC-F783-6A81-DD89-A187CB244FE8}"/>
                  </a:ext>
                </a:extLst>
              </p:cNvPr>
              <p:cNvSpPr/>
              <p:nvPr/>
            </p:nvSpPr>
            <p:spPr>
              <a:xfrm>
                <a:off x="10440283" y="6278171"/>
                <a:ext cx="81602" cy="71347"/>
              </a:xfrm>
              <a:custGeom>
                <a:avLst/>
                <a:gdLst>
                  <a:gd name="csX0" fmla="*/ 44209 w 81602"/>
                  <a:gd name="csY0" fmla="*/ 71347 h 71347"/>
                  <a:gd name="csX1" fmla="*/ 44209 w 81602"/>
                  <a:gd name="csY1" fmla="*/ 64814 h 71347"/>
                  <a:gd name="csX2" fmla="*/ 54490 w 81602"/>
                  <a:gd name="csY2" fmla="*/ 63171 h 71347"/>
                  <a:gd name="csX3" fmla="*/ 54490 w 81602"/>
                  <a:gd name="csY3" fmla="*/ 38306 h 71347"/>
                  <a:gd name="csX4" fmla="*/ 27113 w 81602"/>
                  <a:gd name="csY4" fmla="*/ 38306 h 71347"/>
                  <a:gd name="csX5" fmla="*/ 27113 w 81602"/>
                  <a:gd name="csY5" fmla="*/ 63171 h 71347"/>
                  <a:gd name="csX6" fmla="*/ 37393 w 81602"/>
                  <a:gd name="csY6" fmla="*/ 64814 h 71347"/>
                  <a:gd name="csX7" fmla="*/ 37393 w 81602"/>
                  <a:gd name="csY7" fmla="*/ 71347 h 71347"/>
                  <a:gd name="csX8" fmla="*/ 0 w 81602"/>
                  <a:gd name="csY8" fmla="*/ 71347 h 71347"/>
                  <a:gd name="csX9" fmla="*/ 0 w 81602"/>
                  <a:gd name="csY9" fmla="*/ 64814 h 71347"/>
                  <a:gd name="csX10" fmla="*/ 10695 w 81602"/>
                  <a:gd name="csY10" fmla="*/ 63171 h 71347"/>
                  <a:gd name="csX11" fmla="*/ 10695 w 81602"/>
                  <a:gd name="csY11" fmla="*/ 8176 h 71347"/>
                  <a:gd name="csX12" fmla="*/ 0 w 81602"/>
                  <a:gd name="csY12" fmla="*/ 6534 h 71347"/>
                  <a:gd name="csX13" fmla="*/ 0 w 81602"/>
                  <a:gd name="csY13" fmla="*/ 0 h 71347"/>
                  <a:gd name="csX14" fmla="*/ 37393 w 81602"/>
                  <a:gd name="csY14" fmla="*/ 0 h 71347"/>
                  <a:gd name="csX15" fmla="*/ 37393 w 81602"/>
                  <a:gd name="csY15" fmla="*/ 6534 h 71347"/>
                  <a:gd name="csX16" fmla="*/ 27113 w 81602"/>
                  <a:gd name="csY16" fmla="*/ 8176 h 71347"/>
                  <a:gd name="csX17" fmla="*/ 27113 w 81602"/>
                  <a:gd name="csY17" fmla="*/ 29644 h 71347"/>
                  <a:gd name="csX18" fmla="*/ 54490 w 81602"/>
                  <a:gd name="csY18" fmla="*/ 29644 h 71347"/>
                  <a:gd name="csX19" fmla="*/ 54490 w 81602"/>
                  <a:gd name="csY19" fmla="*/ 8176 h 71347"/>
                  <a:gd name="csX20" fmla="*/ 44209 w 81602"/>
                  <a:gd name="csY20" fmla="*/ 6534 h 71347"/>
                  <a:gd name="csX21" fmla="*/ 44209 w 81602"/>
                  <a:gd name="csY21" fmla="*/ 0 h 71347"/>
                  <a:gd name="csX22" fmla="*/ 81603 w 81602"/>
                  <a:gd name="csY22" fmla="*/ 0 h 71347"/>
                  <a:gd name="csX23" fmla="*/ 81603 w 81602"/>
                  <a:gd name="csY23" fmla="*/ 6534 h 71347"/>
                  <a:gd name="csX24" fmla="*/ 70908 w 81602"/>
                  <a:gd name="csY24" fmla="*/ 8176 h 71347"/>
                  <a:gd name="csX25" fmla="*/ 70908 w 81602"/>
                  <a:gd name="csY25" fmla="*/ 63171 h 71347"/>
                  <a:gd name="csX26" fmla="*/ 81603 w 81602"/>
                  <a:gd name="csY26" fmla="*/ 64814 h 71347"/>
                  <a:gd name="csX27" fmla="*/ 81603 w 81602"/>
                  <a:gd name="csY27" fmla="*/ 71347 h 71347"/>
                  <a:gd name="csX28" fmla="*/ 44209 w 81602"/>
                  <a:gd name="csY28" fmla="*/ 71347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81602" h="71347">
                    <a:moveTo>
                      <a:pt x="44209" y="71347"/>
                    </a:moveTo>
                    <a:lnTo>
                      <a:pt x="44209" y="64814"/>
                    </a:lnTo>
                    <a:lnTo>
                      <a:pt x="54490" y="63171"/>
                    </a:lnTo>
                    <a:lnTo>
                      <a:pt x="54490" y="38306"/>
                    </a:lnTo>
                    <a:lnTo>
                      <a:pt x="27113" y="38306"/>
                    </a:lnTo>
                    <a:lnTo>
                      <a:pt x="27113" y="63171"/>
                    </a:lnTo>
                    <a:lnTo>
                      <a:pt x="37393" y="64814"/>
                    </a:lnTo>
                    <a:lnTo>
                      <a:pt x="37393" y="71347"/>
                    </a:lnTo>
                    <a:lnTo>
                      <a:pt x="0" y="71347"/>
                    </a:lnTo>
                    <a:lnTo>
                      <a:pt x="0" y="64814"/>
                    </a:lnTo>
                    <a:lnTo>
                      <a:pt x="10695" y="63171"/>
                    </a:lnTo>
                    <a:lnTo>
                      <a:pt x="10695" y="8176"/>
                    </a:lnTo>
                    <a:lnTo>
                      <a:pt x="0" y="6534"/>
                    </a:lnTo>
                    <a:lnTo>
                      <a:pt x="0" y="0"/>
                    </a:lnTo>
                    <a:lnTo>
                      <a:pt x="37393" y="0"/>
                    </a:lnTo>
                    <a:lnTo>
                      <a:pt x="37393" y="6534"/>
                    </a:lnTo>
                    <a:lnTo>
                      <a:pt x="27113" y="8176"/>
                    </a:lnTo>
                    <a:lnTo>
                      <a:pt x="27113" y="29644"/>
                    </a:lnTo>
                    <a:lnTo>
                      <a:pt x="54490" y="29644"/>
                    </a:lnTo>
                    <a:lnTo>
                      <a:pt x="54490" y="8176"/>
                    </a:lnTo>
                    <a:lnTo>
                      <a:pt x="44209" y="6534"/>
                    </a:lnTo>
                    <a:lnTo>
                      <a:pt x="44209" y="0"/>
                    </a:lnTo>
                    <a:lnTo>
                      <a:pt x="81603" y="0"/>
                    </a:lnTo>
                    <a:lnTo>
                      <a:pt x="81603" y="6534"/>
                    </a:lnTo>
                    <a:lnTo>
                      <a:pt x="70908" y="8176"/>
                    </a:lnTo>
                    <a:lnTo>
                      <a:pt x="70908" y="63171"/>
                    </a:lnTo>
                    <a:lnTo>
                      <a:pt x="81603" y="64814"/>
                    </a:lnTo>
                    <a:lnTo>
                      <a:pt x="81603" y="71347"/>
                    </a:lnTo>
                    <a:lnTo>
                      <a:pt x="44209" y="71347"/>
                    </a:lnTo>
                    <a:close/>
                  </a:path>
                </a:pathLst>
              </a:custGeom>
              <a:grpFill/>
              <a:ln w="3764" cap="flat">
                <a:noFill/>
                <a:prstDash val="solid"/>
                <a:miter/>
              </a:ln>
            </p:spPr>
            <p:txBody>
              <a:bodyPr/>
              <a:lstStyle/>
              <a:p>
                <a:endParaRPr lang="en-US"/>
              </a:p>
            </p:txBody>
          </p:sp>
          <p:sp>
            <p:nvSpPr>
              <p:cNvPr id="26" name="Freeform 25">
                <a:extLst>
                  <a:ext uri="{FF2B5EF4-FFF2-40B4-BE49-F238E27FC236}">
                    <a16:creationId xmlns:a16="http://schemas.microsoft.com/office/drawing/2014/main" id="{9CBF5896-F762-E04B-11F4-C440F9763B61}"/>
                  </a:ext>
                </a:extLst>
              </p:cNvPr>
              <p:cNvSpPr/>
              <p:nvPr/>
            </p:nvSpPr>
            <p:spPr>
              <a:xfrm>
                <a:off x="10530773" y="6278171"/>
                <a:ext cx="37807" cy="71347"/>
              </a:xfrm>
              <a:custGeom>
                <a:avLst/>
                <a:gdLst>
                  <a:gd name="csX0" fmla="*/ 0 w 37807"/>
                  <a:gd name="csY0" fmla="*/ 71347 h 71347"/>
                  <a:gd name="csX1" fmla="*/ 0 w 37807"/>
                  <a:gd name="csY1" fmla="*/ 64814 h 71347"/>
                  <a:gd name="csX2" fmla="*/ 10695 w 37807"/>
                  <a:gd name="csY2" fmla="*/ 63171 h 71347"/>
                  <a:gd name="csX3" fmla="*/ 10695 w 37807"/>
                  <a:gd name="csY3" fmla="*/ 8176 h 71347"/>
                  <a:gd name="csX4" fmla="*/ 0 w 37807"/>
                  <a:gd name="csY4" fmla="*/ 6534 h 71347"/>
                  <a:gd name="csX5" fmla="*/ 0 w 37807"/>
                  <a:gd name="csY5" fmla="*/ 0 h 71347"/>
                  <a:gd name="csX6" fmla="*/ 37808 w 37807"/>
                  <a:gd name="csY6" fmla="*/ 0 h 71347"/>
                  <a:gd name="csX7" fmla="*/ 37808 w 37807"/>
                  <a:gd name="csY7" fmla="*/ 6534 h 71347"/>
                  <a:gd name="csX8" fmla="*/ 27113 w 37807"/>
                  <a:gd name="csY8" fmla="*/ 8176 h 71347"/>
                  <a:gd name="csX9" fmla="*/ 27113 w 37807"/>
                  <a:gd name="csY9" fmla="*/ 63171 h 71347"/>
                  <a:gd name="csX10" fmla="*/ 37808 w 37807"/>
                  <a:gd name="csY10" fmla="*/ 64814 h 71347"/>
                  <a:gd name="csX11" fmla="*/ 37808 w 37807"/>
                  <a:gd name="csY11" fmla="*/ 71347 h 71347"/>
                  <a:gd name="csX12" fmla="*/ 0 w 37807"/>
                  <a:gd name="csY12" fmla="*/ 71347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7807" h="71347">
                    <a:moveTo>
                      <a:pt x="0" y="71347"/>
                    </a:moveTo>
                    <a:lnTo>
                      <a:pt x="0" y="64814"/>
                    </a:lnTo>
                    <a:lnTo>
                      <a:pt x="10695" y="63171"/>
                    </a:lnTo>
                    <a:lnTo>
                      <a:pt x="10695" y="8176"/>
                    </a:lnTo>
                    <a:lnTo>
                      <a:pt x="0" y="6534"/>
                    </a:lnTo>
                    <a:lnTo>
                      <a:pt x="0" y="0"/>
                    </a:lnTo>
                    <a:lnTo>
                      <a:pt x="37808" y="0"/>
                    </a:lnTo>
                    <a:lnTo>
                      <a:pt x="37808" y="6534"/>
                    </a:lnTo>
                    <a:lnTo>
                      <a:pt x="27113" y="8176"/>
                    </a:lnTo>
                    <a:lnTo>
                      <a:pt x="27113" y="63171"/>
                    </a:lnTo>
                    <a:lnTo>
                      <a:pt x="37808" y="64814"/>
                    </a:lnTo>
                    <a:lnTo>
                      <a:pt x="37808" y="71347"/>
                    </a:lnTo>
                    <a:lnTo>
                      <a:pt x="0" y="71347"/>
                    </a:lnTo>
                    <a:close/>
                  </a:path>
                </a:pathLst>
              </a:custGeom>
              <a:grpFill/>
              <a:ln w="3764" cap="flat">
                <a:noFill/>
                <a:prstDash val="solid"/>
                <a:miter/>
              </a:ln>
            </p:spPr>
            <p:txBody>
              <a:bodyPr/>
              <a:lstStyle/>
              <a:p>
                <a:endParaRPr lang="en-US"/>
              </a:p>
            </p:txBody>
          </p:sp>
          <p:sp>
            <p:nvSpPr>
              <p:cNvPr id="27" name="Freeform 26">
                <a:extLst>
                  <a:ext uri="{FF2B5EF4-FFF2-40B4-BE49-F238E27FC236}">
                    <a16:creationId xmlns:a16="http://schemas.microsoft.com/office/drawing/2014/main" id="{1BFD6F93-D706-62C8-B2C9-6F3B7A375C1A}"/>
                  </a:ext>
                </a:extLst>
              </p:cNvPr>
              <p:cNvSpPr/>
              <p:nvPr/>
            </p:nvSpPr>
            <p:spPr>
              <a:xfrm>
                <a:off x="10574342" y="6277014"/>
                <a:ext cx="69703" cy="73886"/>
              </a:xfrm>
              <a:custGeom>
                <a:avLst/>
                <a:gdLst>
                  <a:gd name="csX0" fmla="*/ 34795 w 69703"/>
                  <a:gd name="csY0" fmla="*/ 73886 h 73886"/>
                  <a:gd name="csX1" fmla="*/ 0 w 69703"/>
                  <a:gd name="csY1" fmla="*/ 36812 h 73886"/>
                  <a:gd name="csX2" fmla="*/ 34908 w 69703"/>
                  <a:gd name="csY2" fmla="*/ 0 h 73886"/>
                  <a:gd name="csX3" fmla="*/ 69703 w 69703"/>
                  <a:gd name="csY3" fmla="*/ 37074 h 73886"/>
                  <a:gd name="csX4" fmla="*/ 34795 w 69703"/>
                  <a:gd name="csY4" fmla="*/ 73886 h 73886"/>
                  <a:gd name="csX5" fmla="*/ 34946 w 69703"/>
                  <a:gd name="csY5" fmla="*/ 9371 h 73886"/>
                  <a:gd name="csX6" fmla="*/ 17285 w 69703"/>
                  <a:gd name="csY6" fmla="*/ 36812 h 73886"/>
                  <a:gd name="csX7" fmla="*/ 34682 w 69703"/>
                  <a:gd name="csY7" fmla="*/ 64515 h 73886"/>
                  <a:gd name="csX8" fmla="*/ 52494 w 69703"/>
                  <a:gd name="csY8" fmla="*/ 37074 h 73886"/>
                  <a:gd name="csX9" fmla="*/ 34946 w 69703"/>
                  <a:gd name="csY9" fmla="*/ 9371 h 738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9703" h="73886">
                    <a:moveTo>
                      <a:pt x="34795" y="73886"/>
                    </a:moveTo>
                    <a:cubicBezTo>
                      <a:pt x="10544" y="73886"/>
                      <a:pt x="0" y="60446"/>
                      <a:pt x="0" y="36812"/>
                    </a:cubicBezTo>
                    <a:cubicBezTo>
                      <a:pt x="0" y="13179"/>
                      <a:pt x="10695" y="0"/>
                      <a:pt x="34908" y="0"/>
                    </a:cubicBezTo>
                    <a:cubicBezTo>
                      <a:pt x="59121" y="0"/>
                      <a:pt x="69703" y="13441"/>
                      <a:pt x="69703" y="37074"/>
                    </a:cubicBezTo>
                    <a:cubicBezTo>
                      <a:pt x="69703" y="60707"/>
                      <a:pt x="59008" y="73886"/>
                      <a:pt x="34795" y="73886"/>
                    </a:cubicBezTo>
                    <a:close/>
                    <a:moveTo>
                      <a:pt x="34946" y="9371"/>
                    </a:moveTo>
                    <a:cubicBezTo>
                      <a:pt x="23423" y="9371"/>
                      <a:pt x="17285" y="17660"/>
                      <a:pt x="17285" y="36812"/>
                    </a:cubicBezTo>
                    <a:cubicBezTo>
                      <a:pt x="17285" y="55965"/>
                      <a:pt x="23159" y="64515"/>
                      <a:pt x="34682" y="64515"/>
                    </a:cubicBezTo>
                    <a:cubicBezTo>
                      <a:pt x="46205" y="64515"/>
                      <a:pt x="52494" y="56227"/>
                      <a:pt x="52494" y="37074"/>
                    </a:cubicBezTo>
                    <a:cubicBezTo>
                      <a:pt x="52494" y="17921"/>
                      <a:pt x="46469" y="9371"/>
                      <a:pt x="34946" y="9371"/>
                    </a:cubicBezTo>
                    <a:close/>
                  </a:path>
                </a:pathLst>
              </a:custGeom>
              <a:grpFill/>
              <a:ln w="3764" cap="flat">
                <a:noFill/>
                <a:prstDash val="solid"/>
                <a:miter/>
              </a:ln>
            </p:spPr>
            <p:txBody>
              <a:bodyPr/>
              <a:lstStyle/>
              <a:p>
                <a:endParaRPr lang="en-US"/>
              </a:p>
            </p:txBody>
          </p:sp>
          <p:sp>
            <p:nvSpPr>
              <p:cNvPr id="28" name="Freeform 27">
                <a:extLst>
                  <a:ext uri="{FF2B5EF4-FFF2-40B4-BE49-F238E27FC236}">
                    <a16:creationId xmlns:a16="http://schemas.microsoft.com/office/drawing/2014/main" id="{92AF97E7-7A7C-5CCC-52D1-8828FA079F61}"/>
                  </a:ext>
                </a:extLst>
              </p:cNvPr>
              <p:cNvSpPr/>
              <p:nvPr/>
            </p:nvSpPr>
            <p:spPr>
              <a:xfrm>
                <a:off x="10690363" y="6256890"/>
                <a:ext cx="62548" cy="94271"/>
              </a:xfrm>
              <a:custGeom>
                <a:avLst/>
                <a:gdLst>
                  <a:gd name="csX0" fmla="*/ 28619 w 62548"/>
                  <a:gd name="csY0" fmla="*/ 94271 h 94271"/>
                  <a:gd name="csX1" fmla="*/ 0 w 62548"/>
                  <a:gd name="csY1" fmla="*/ 88820 h 94271"/>
                  <a:gd name="csX2" fmla="*/ 0 w 62548"/>
                  <a:gd name="csY2" fmla="*/ 69406 h 94271"/>
                  <a:gd name="csX3" fmla="*/ 7795 w 62548"/>
                  <a:gd name="csY3" fmla="*/ 69406 h 94271"/>
                  <a:gd name="csX4" fmla="*/ 9565 w 62548"/>
                  <a:gd name="csY4" fmla="*/ 81913 h 94271"/>
                  <a:gd name="csX5" fmla="*/ 25870 w 62548"/>
                  <a:gd name="csY5" fmla="*/ 83929 h 94271"/>
                  <a:gd name="csX6" fmla="*/ 46130 w 62548"/>
                  <a:gd name="csY6" fmla="*/ 68846 h 94271"/>
                  <a:gd name="csX7" fmla="*/ 29674 w 62548"/>
                  <a:gd name="csY7" fmla="*/ 53912 h 94271"/>
                  <a:gd name="csX8" fmla="*/ 75 w 62548"/>
                  <a:gd name="csY8" fmla="*/ 25537 h 94271"/>
                  <a:gd name="csX9" fmla="*/ 31029 w 62548"/>
                  <a:gd name="csY9" fmla="*/ 0 h 94271"/>
                  <a:gd name="csX10" fmla="*/ 58406 w 62548"/>
                  <a:gd name="csY10" fmla="*/ 5152 h 94271"/>
                  <a:gd name="csX11" fmla="*/ 58406 w 62548"/>
                  <a:gd name="csY11" fmla="*/ 23334 h 94271"/>
                  <a:gd name="csX12" fmla="*/ 50611 w 62548"/>
                  <a:gd name="csY12" fmla="*/ 23334 h 94271"/>
                  <a:gd name="csX13" fmla="*/ 48841 w 62548"/>
                  <a:gd name="csY13" fmla="*/ 11649 h 94271"/>
                  <a:gd name="csX14" fmla="*/ 32686 w 62548"/>
                  <a:gd name="csY14" fmla="*/ 9894 h 94271"/>
                  <a:gd name="csX15" fmla="*/ 16531 w 62548"/>
                  <a:gd name="csY15" fmla="*/ 23073 h 94271"/>
                  <a:gd name="csX16" fmla="*/ 62548 w 62548"/>
                  <a:gd name="csY16" fmla="*/ 67091 h 94271"/>
                  <a:gd name="csX17" fmla="*/ 28582 w 62548"/>
                  <a:gd name="csY17" fmla="*/ 94234 h 942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2548" h="94271">
                    <a:moveTo>
                      <a:pt x="28619" y="94271"/>
                    </a:moveTo>
                    <a:cubicBezTo>
                      <a:pt x="12728" y="94271"/>
                      <a:pt x="0" y="88820"/>
                      <a:pt x="0" y="88820"/>
                    </a:cubicBezTo>
                    <a:lnTo>
                      <a:pt x="0" y="69406"/>
                    </a:lnTo>
                    <a:lnTo>
                      <a:pt x="7795" y="69406"/>
                    </a:lnTo>
                    <a:lnTo>
                      <a:pt x="9565" y="81913"/>
                    </a:lnTo>
                    <a:cubicBezTo>
                      <a:pt x="9565" y="81913"/>
                      <a:pt x="15439" y="83929"/>
                      <a:pt x="25870" y="83929"/>
                    </a:cubicBezTo>
                    <a:cubicBezTo>
                      <a:pt x="36301" y="83929"/>
                      <a:pt x="46130" y="80383"/>
                      <a:pt x="46130" y="68846"/>
                    </a:cubicBezTo>
                    <a:cubicBezTo>
                      <a:pt x="46130" y="58392"/>
                      <a:pt x="38749" y="56899"/>
                      <a:pt x="29674" y="53912"/>
                    </a:cubicBezTo>
                    <a:cubicBezTo>
                      <a:pt x="15289" y="49170"/>
                      <a:pt x="75" y="45101"/>
                      <a:pt x="75" y="25537"/>
                    </a:cubicBezTo>
                    <a:cubicBezTo>
                      <a:pt x="75" y="9632"/>
                      <a:pt x="10092" y="0"/>
                      <a:pt x="31029" y="0"/>
                    </a:cubicBezTo>
                    <a:cubicBezTo>
                      <a:pt x="40632" y="0"/>
                      <a:pt x="50611" y="2165"/>
                      <a:pt x="58406" y="5152"/>
                    </a:cubicBezTo>
                    <a:lnTo>
                      <a:pt x="58406" y="23334"/>
                    </a:lnTo>
                    <a:lnTo>
                      <a:pt x="50611" y="23334"/>
                    </a:lnTo>
                    <a:lnTo>
                      <a:pt x="48841" y="11649"/>
                    </a:lnTo>
                    <a:cubicBezTo>
                      <a:pt x="48841" y="11649"/>
                      <a:pt x="40632" y="9894"/>
                      <a:pt x="32686" y="9894"/>
                    </a:cubicBezTo>
                    <a:cubicBezTo>
                      <a:pt x="24741" y="9894"/>
                      <a:pt x="16531" y="12619"/>
                      <a:pt x="16531" y="23073"/>
                    </a:cubicBezTo>
                    <a:cubicBezTo>
                      <a:pt x="16531" y="45736"/>
                      <a:pt x="62548" y="30801"/>
                      <a:pt x="62548" y="67091"/>
                    </a:cubicBezTo>
                    <a:cubicBezTo>
                      <a:pt x="62548" y="84191"/>
                      <a:pt x="51326" y="94234"/>
                      <a:pt x="28582" y="94234"/>
                    </a:cubicBezTo>
                    <a:close/>
                  </a:path>
                </a:pathLst>
              </a:custGeom>
              <a:grpFill/>
              <a:ln w="3764" cap="flat">
                <a:noFill/>
                <a:prstDash val="solid"/>
                <a:miter/>
              </a:ln>
            </p:spPr>
            <p:txBody>
              <a:bodyPr/>
              <a:lstStyle/>
              <a:p>
                <a:endParaRPr lang="en-US"/>
              </a:p>
            </p:txBody>
          </p:sp>
          <p:sp>
            <p:nvSpPr>
              <p:cNvPr id="29" name="Freeform 28">
                <a:extLst>
                  <a:ext uri="{FF2B5EF4-FFF2-40B4-BE49-F238E27FC236}">
                    <a16:creationId xmlns:a16="http://schemas.microsoft.com/office/drawing/2014/main" id="{0F4FCE50-1E72-4DEF-E7FC-9CCA9985A85F}"/>
                  </a:ext>
                </a:extLst>
              </p:cNvPr>
              <p:cNvSpPr/>
              <p:nvPr/>
            </p:nvSpPr>
            <p:spPr>
              <a:xfrm>
                <a:off x="10759350" y="6278209"/>
                <a:ext cx="65485" cy="71347"/>
              </a:xfrm>
              <a:custGeom>
                <a:avLst/>
                <a:gdLst>
                  <a:gd name="csX0" fmla="*/ 58519 w 65485"/>
                  <a:gd name="csY0" fmla="*/ 19713 h 71347"/>
                  <a:gd name="csX1" fmla="*/ 56862 w 65485"/>
                  <a:gd name="csY1" fmla="*/ 8699 h 71347"/>
                  <a:gd name="csX2" fmla="*/ 40971 w 65485"/>
                  <a:gd name="csY2" fmla="*/ 8699 h 71347"/>
                  <a:gd name="csX3" fmla="*/ 40971 w 65485"/>
                  <a:gd name="csY3" fmla="*/ 63171 h 71347"/>
                  <a:gd name="csX4" fmla="*/ 51665 w 65485"/>
                  <a:gd name="csY4" fmla="*/ 64814 h 71347"/>
                  <a:gd name="csX5" fmla="*/ 51665 w 65485"/>
                  <a:gd name="csY5" fmla="*/ 71347 h 71347"/>
                  <a:gd name="csX6" fmla="*/ 13858 w 65485"/>
                  <a:gd name="csY6" fmla="*/ 71347 h 71347"/>
                  <a:gd name="csX7" fmla="*/ 13858 w 65485"/>
                  <a:gd name="csY7" fmla="*/ 64814 h 71347"/>
                  <a:gd name="csX8" fmla="*/ 24552 w 65485"/>
                  <a:gd name="csY8" fmla="*/ 63171 h 71347"/>
                  <a:gd name="csX9" fmla="*/ 24552 w 65485"/>
                  <a:gd name="csY9" fmla="*/ 8699 h 71347"/>
                  <a:gd name="csX10" fmla="*/ 8661 w 65485"/>
                  <a:gd name="csY10" fmla="*/ 8699 h 71347"/>
                  <a:gd name="csX11" fmla="*/ 7004 w 65485"/>
                  <a:gd name="csY11" fmla="*/ 19713 h 71347"/>
                  <a:gd name="csX12" fmla="*/ 0 w 65485"/>
                  <a:gd name="csY12" fmla="*/ 19713 h 71347"/>
                  <a:gd name="csX13" fmla="*/ 0 w 65485"/>
                  <a:gd name="csY13" fmla="*/ 0 h 71347"/>
                  <a:gd name="csX14" fmla="*/ 65486 w 65485"/>
                  <a:gd name="csY14" fmla="*/ 0 h 71347"/>
                  <a:gd name="csX15" fmla="*/ 65486 w 65485"/>
                  <a:gd name="csY15" fmla="*/ 19713 h 71347"/>
                  <a:gd name="csX16" fmla="*/ 58519 w 65485"/>
                  <a:gd name="csY16" fmla="*/ 19713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65485" h="71347">
                    <a:moveTo>
                      <a:pt x="58519" y="19713"/>
                    </a:moveTo>
                    <a:lnTo>
                      <a:pt x="56862" y="8699"/>
                    </a:lnTo>
                    <a:lnTo>
                      <a:pt x="40971" y="8699"/>
                    </a:lnTo>
                    <a:lnTo>
                      <a:pt x="40971" y="63171"/>
                    </a:lnTo>
                    <a:lnTo>
                      <a:pt x="51665" y="64814"/>
                    </a:lnTo>
                    <a:lnTo>
                      <a:pt x="51665" y="71347"/>
                    </a:lnTo>
                    <a:lnTo>
                      <a:pt x="13858" y="71347"/>
                    </a:lnTo>
                    <a:lnTo>
                      <a:pt x="13858" y="64814"/>
                    </a:lnTo>
                    <a:lnTo>
                      <a:pt x="24552" y="63171"/>
                    </a:lnTo>
                    <a:lnTo>
                      <a:pt x="24552" y="8699"/>
                    </a:lnTo>
                    <a:lnTo>
                      <a:pt x="8661" y="8699"/>
                    </a:lnTo>
                    <a:lnTo>
                      <a:pt x="7004" y="19713"/>
                    </a:lnTo>
                    <a:lnTo>
                      <a:pt x="0" y="19713"/>
                    </a:lnTo>
                    <a:lnTo>
                      <a:pt x="0" y="0"/>
                    </a:lnTo>
                    <a:lnTo>
                      <a:pt x="65486" y="0"/>
                    </a:lnTo>
                    <a:lnTo>
                      <a:pt x="65486" y="19713"/>
                    </a:lnTo>
                    <a:lnTo>
                      <a:pt x="58519" y="19713"/>
                    </a:lnTo>
                    <a:close/>
                  </a:path>
                </a:pathLst>
              </a:custGeom>
              <a:grpFill/>
              <a:ln w="3764" cap="flat">
                <a:noFill/>
                <a:prstDash val="solid"/>
                <a:miter/>
              </a:ln>
            </p:spPr>
            <p:txBody>
              <a:bodyPr/>
              <a:lstStyle/>
              <a:p>
                <a:endParaRPr lang="en-US"/>
              </a:p>
            </p:txBody>
          </p:sp>
          <p:sp>
            <p:nvSpPr>
              <p:cNvPr id="30" name="Freeform 29">
                <a:extLst>
                  <a:ext uri="{FF2B5EF4-FFF2-40B4-BE49-F238E27FC236}">
                    <a16:creationId xmlns:a16="http://schemas.microsoft.com/office/drawing/2014/main" id="{600C74E4-AD46-2A10-E96B-BED9A1F355DD}"/>
                  </a:ext>
                </a:extLst>
              </p:cNvPr>
              <p:cNvSpPr/>
              <p:nvPr/>
            </p:nvSpPr>
            <p:spPr>
              <a:xfrm>
                <a:off x="10820468" y="6278209"/>
                <a:ext cx="85631" cy="71310"/>
              </a:xfrm>
              <a:custGeom>
                <a:avLst/>
                <a:gdLst>
                  <a:gd name="csX0" fmla="*/ 48352 w 85631"/>
                  <a:gd name="csY0" fmla="*/ 71310 h 71310"/>
                  <a:gd name="csX1" fmla="*/ 48352 w 85631"/>
                  <a:gd name="csY1" fmla="*/ 64776 h 71310"/>
                  <a:gd name="csX2" fmla="*/ 58632 w 85631"/>
                  <a:gd name="csY2" fmla="*/ 63134 h 71310"/>
                  <a:gd name="csX3" fmla="*/ 53586 w 85631"/>
                  <a:gd name="csY3" fmla="*/ 50216 h 71310"/>
                  <a:gd name="csX4" fmla="*/ 26172 w 85631"/>
                  <a:gd name="csY4" fmla="*/ 50216 h 71310"/>
                  <a:gd name="csX5" fmla="*/ 21088 w 85631"/>
                  <a:gd name="csY5" fmla="*/ 63134 h 71310"/>
                  <a:gd name="csX6" fmla="*/ 31368 w 85631"/>
                  <a:gd name="csY6" fmla="*/ 64776 h 71310"/>
                  <a:gd name="csX7" fmla="*/ 31368 w 85631"/>
                  <a:gd name="csY7" fmla="*/ 71310 h 71310"/>
                  <a:gd name="csX8" fmla="*/ 0 w 85631"/>
                  <a:gd name="csY8" fmla="*/ 71310 h 71310"/>
                  <a:gd name="csX9" fmla="*/ 0 w 85631"/>
                  <a:gd name="csY9" fmla="*/ 64776 h 71310"/>
                  <a:gd name="csX10" fmla="*/ 10280 w 85631"/>
                  <a:gd name="csY10" fmla="*/ 63134 h 71310"/>
                  <a:gd name="csX11" fmla="*/ 34946 w 85631"/>
                  <a:gd name="csY11" fmla="*/ 0 h 71310"/>
                  <a:gd name="csX12" fmla="*/ 50686 w 85631"/>
                  <a:gd name="csY12" fmla="*/ 0 h 71310"/>
                  <a:gd name="csX13" fmla="*/ 75352 w 85631"/>
                  <a:gd name="csY13" fmla="*/ 63134 h 71310"/>
                  <a:gd name="csX14" fmla="*/ 85632 w 85631"/>
                  <a:gd name="csY14" fmla="*/ 64776 h 71310"/>
                  <a:gd name="csX15" fmla="*/ 85632 w 85631"/>
                  <a:gd name="csY15" fmla="*/ 71310 h 71310"/>
                  <a:gd name="csX16" fmla="*/ 48389 w 85631"/>
                  <a:gd name="csY16" fmla="*/ 71310 h 71310"/>
                  <a:gd name="csX17" fmla="*/ 39841 w 85631"/>
                  <a:gd name="csY17" fmla="*/ 13739 h 71310"/>
                  <a:gd name="csX18" fmla="*/ 29410 w 85631"/>
                  <a:gd name="csY18" fmla="*/ 42002 h 71310"/>
                  <a:gd name="csX19" fmla="*/ 50234 w 85631"/>
                  <a:gd name="csY19" fmla="*/ 42002 h 71310"/>
                  <a:gd name="csX20" fmla="*/ 39841 w 85631"/>
                  <a:gd name="csY20" fmla="*/ 13739 h 71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85631" h="71310">
                    <a:moveTo>
                      <a:pt x="48352" y="71310"/>
                    </a:moveTo>
                    <a:lnTo>
                      <a:pt x="48352" y="64776"/>
                    </a:lnTo>
                    <a:lnTo>
                      <a:pt x="58632" y="63134"/>
                    </a:lnTo>
                    <a:lnTo>
                      <a:pt x="53586" y="50216"/>
                    </a:lnTo>
                    <a:lnTo>
                      <a:pt x="26172" y="50216"/>
                    </a:lnTo>
                    <a:lnTo>
                      <a:pt x="21088" y="63134"/>
                    </a:lnTo>
                    <a:lnTo>
                      <a:pt x="31368" y="64776"/>
                    </a:lnTo>
                    <a:lnTo>
                      <a:pt x="31368" y="71310"/>
                    </a:lnTo>
                    <a:lnTo>
                      <a:pt x="0" y="71310"/>
                    </a:lnTo>
                    <a:lnTo>
                      <a:pt x="0" y="64776"/>
                    </a:lnTo>
                    <a:lnTo>
                      <a:pt x="10280" y="63134"/>
                    </a:lnTo>
                    <a:lnTo>
                      <a:pt x="34946" y="0"/>
                    </a:lnTo>
                    <a:lnTo>
                      <a:pt x="50686" y="0"/>
                    </a:lnTo>
                    <a:lnTo>
                      <a:pt x="75352" y="63134"/>
                    </a:lnTo>
                    <a:lnTo>
                      <a:pt x="85632" y="64776"/>
                    </a:lnTo>
                    <a:lnTo>
                      <a:pt x="85632" y="71310"/>
                    </a:lnTo>
                    <a:lnTo>
                      <a:pt x="48389" y="71310"/>
                    </a:lnTo>
                    <a:close/>
                    <a:moveTo>
                      <a:pt x="39841" y="13739"/>
                    </a:moveTo>
                    <a:lnTo>
                      <a:pt x="29410" y="42002"/>
                    </a:lnTo>
                    <a:lnTo>
                      <a:pt x="50234" y="42002"/>
                    </a:lnTo>
                    <a:lnTo>
                      <a:pt x="39841" y="13739"/>
                    </a:lnTo>
                    <a:close/>
                  </a:path>
                </a:pathLst>
              </a:custGeom>
              <a:grpFill/>
              <a:ln w="3764" cap="flat">
                <a:noFill/>
                <a:prstDash val="solid"/>
                <a:miter/>
              </a:ln>
            </p:spPr>
            <p:txBody>
              <a:bodyPr/>
              <a:lstStyle/>
              <a:p>
                <a:endParaRPr lang="en-US"/>
              </a:p>
            </p:txBody>
          </p:sp>
          <p:sp>
            <p:nvSpPr>
              <p:cNvPr id="31" name="Freeform 30">
                <a:extLst>
                  <a:ext uri="{FF2B5EF4-FFF2-40B4-BE49-F238E27FC236}">
                    <a16:creationId xmlns:a16="http://schemas.microsoft.com/office/drawing/2014/main" id="{4E238CFE-9320-2F62-E852-23EA5D8867BD}"/>
                  </a:ext>
                </a:extLst>
              </p:cNvPr>
              <p:cNvSpPr/>
              <p:nvPr/>
            </p:nvSpPr>
            <p:spPr>
              <a:xfrm>
                <a:off x="10901656" y="6278209"/>
                <a:ext cx="65485" cy="71347"/>
              </a:xfrm>
              <a:custGeom>
                <a:avLst/>
                <a:gdLst>
                  <a:gd name="csX0" fmla="*/ 58519 w 65485"/>
                  <a:gd name="csY0" fmla="*/ 19713 h 71347"/>
                  <a:gd name="csX1" fmla="*/ 56862 w 65485"/>
                  <a:gd name="csY1" fmla="*/ 8699 h 71347"/>
                  <a:gd name="csX2" fmla="*/ 40971 w 65485"/>
                  <a:gd name="csY2" fmla="*/ 8699 h 71347"/>
                  <a:gd name="csX3" fmla="*/ 40971 w 65485"/>
                  <a:gd name="csY3" fmla="*/ 63171 h 71347"/>
                  <a:gd name="csX4" fmla="*/ 51665 w 65485"/>
                  <a:gd name="csY4" fmla="*/ 64814 h 71347"/>
                  <a:gd name="csX5" fmla="*/ 51665 w 65485"/>
                  <a:gd name="csY5" fmla="*/ 71347 h 71347"/>
                  <a:gd name="csX6" fmla="*/ 13858 w 65485"/>
                  <a:gd name="csY6" fmla="*/ 71347 h 71347"/>
                  <a:gd name="csX7" fmla="*/ 13858 w 65485"/>
                  <a:gd name="csY7" fmla="*/ 64814 h 71347"/>
                  <a:gd name="csX8" fmla="*/ 24552 w 65485"/>
                  <a:gd name="csY8" fmla="*/ 63171 h 71347"/>
                  <a:gd name="csX9" fmla="*/ 24552 w 65485"/>
                  <a:gd name="csY9" fmla="*/ 8699 h 71347"/>
                  <a:gd name="csX10" fmla="*/ 8661 w 65485"/>
                  <a:gd name="csY10" fmla="*/ 8699 h 71347"/>
                  <a:gd name="csX11" fmla="*/ 7004 w 65485"/>
                  <a:gd name="csY11" fmla="*/ 19713 h 71347"/>
                  <a:gd name="csX12" fmla="*/ 0 w 65485"/>
                  <a:gd name="csY12" fmla="*/ 19713 h 71347"/>
                  <a:gd name="csX13" fmla="*/ 0 w 65485"/>
                  <a:gd name="csY13" fmla="*/ 0 h 71347"/>
                  <a:gd name="csX14" fmla="*/ 65485 w 65485"/>
                  <a:gd name="csY14" fmla="*/ 0 h 71347"/>
                  <a:gd name="csX15" fmla="*/ 65485 w 65485"/>
                  <a:gd name="csY15" fmla="*/ 19713 h 71347"/>
                  <a:gd name="csX16" fmla="*/ 58519 w 65485"/>
                  <a:gd name="csY16" fmla="*/ 19713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65485" h="71347">
                    <a:moveTo>
                      <a:pt x="58519" y="19713"/>
                    </a:moveTo>
                    <a:lnTo>
                      <a:pt x="56862" y="8699"/>
                    </a:lnTo>
                    <a:lnTo>
                      <a:pt x="40971" y="8699"/>
                    </a:lnTo>
                    <a:lnTo>
                      <a:pt x="40971" y="63171"/>
                    </a:lnTo>
                    <a:lnTo>
                      <a:pt x="51665" y="64814"/>
                    </a:lnTo>
                    <a:lnTo>
                      <a:pt x="51665" y="71347"/>
                    </a:lnTo>
                    <a:lnTo>
                      <a:pt x="13858" y="71347"/>
                    </a:lnTo>
                    <a:lnTo>
                      <a:pt x="13858" y="64814"/>
                    </a:lnTo>
                    <a:lnTo>
                      <a:pt x="24552" y="63171"/>
                    </a:lnTo>
                    <a:lnTo>
                      <a:pt x="24552" y="8699"/>
                    </a:lnTo>
                    <a:lnTo>
                      <a:pt x="8661" y="8699"/>
                    </a:lnTo>
                    <a:lnTo>
                      <a:pt x="7004" y="19713"/>
                    </a:lnTo>
                    <a:lnTo>
                      <a:pt x="0" y="19713"/>
                    </a:lnTo>
                    <a:lnTo>
                      <a:pt x="0" y="0"/>
                    </a:lnTo>
                    <a:lnTo>
                      <a:pt x="65485" y="0"/>
                    </a:lnTo>
                    <a:lnTo>
                      <a:pt x="65485" y="19713"/>
                    </a:lnTo>
                    <a:lnTo>
                      <a:pt x="58519" y="19713"/>
                    </a:lnTo>
                    <a:close/>
                  </a:path>
                </a:pathLst>
              </a:custGeom>
              <a:grpFill/>
              <a:ln w="3764" cap="flat">
                <a:noFill/>
                <a:prstDash val="solid"/>
                <a:miter/>
              </a:ln>
            </p:spPr>
            <p:txBody>
              <a:bodyPr/>
              <a:lstStyle/>
              <a:p>
                <a:endParaRPr lang="en-US"/>
              </a:p>
            </p:txBody>
          </p:sp>
          <p:sp>
            <p:nvSpPr>
              <p:cNvPr id="32" name="Freeform 31">
                <a:extLst>
                  <a:ext uri="{FF2B5EF4-FFF2-40B4-BE49-F238E27FC236}">
                    <a16:creationId xmlns:a16="http://schemas.microsoft.com/office/drawing/2014/main" id="{2FDF8F97-EEF9-2E78-8671-3C74D946BB43}"/>
                  </a:ext>
                </a:extLst>
              </p:cNvPr>
              <p:cNvSpPr/>
              <p:nvPr/>
            </p:nvSpPr>
            <p:spPr>
              <a:xfrm>
                <a:off x="10973468" y="6278171"/>
                <a:ext cx="62058" cy="71347"/>
              </a:xfrm>
              <a:custGeom>
                <a:avLst/>
                <a:gdLst>
                  <a:gd name="csX0" fmla="*/ 62059 w 62058"/>
                  <a:gd name="csY0" fmla="*/ 71347 h 71347"/>
                  <a:gd name="csX1" fmla="*/ 0 w 62058"/>
                  <a:gd name="csY1" fmla="*/ 71347 h 71347"/>
                  <a:gd name="csX2" fmla="*/ 0 w 62058"/>
                  <a:gd name="csY2" fmla="*/ 64814 h 71347"/>
                  <a:gd name="csX3" fmla="*/ 10695 w 62058"/>
                  <a:gd name="csY3" fmla="*/ 63171 h 71347"/>
                  <a:gd name="csX4" fmla="*/ 10695 w 62058"/>
                  <a:gd name="csY4" fmla="*/ 8176 h 71347"/>
                  <a:gd name="csX5" fmla="*/ 0 w 62058"/>
                  <a:gd name="csY5" fmla="*/ 6534 h 71347"/>
                  <a:gd name="csX6" fmla="*/ 0 w 62058"/>
                  <a:gd name="csY6" fmla="*/ 0 h 71347"/>
                  <a:gd name="csX7" fmla="*/ 62059 w 62058"/>
                  <a:gd name="csY7" fmla="*/ 0 h 71347"/>
                  <a:gd name="csX8" fmla="*/ 62059 w 62058"/>
                  <a:gd name="csY8" fmla="*/ 18892 h 71347"/>
                  <a:gd name="csX9" fmla="*/ 55055 w 62058"/>
                  <a:gd name="csY9" fmla="*/ 18892 h 71347"/>
                  <a:gd name="csX10" fmla="*/ 53398 w 62058"/>
                  <a:gd name="csY10" fmla="*/ 8699 h 71347"/>
                  <a:gd name="csX11" fmla="*/ 27113 w 62058"/>
                  <a:gd name="csY11" fmla="*/ 8699 h 71347"/>
                  <a:gd name="csX12" fmla="*/ 27113 w 62058"/>
                  <a:gd name="csY12" fmla="*/ 29905 h 71347"/>
                  <a:gd name="csX13" fmla="*/ 43569 w 62058"/>
                  <a:gd name="csY13" fmla="*/ 29905 h 71347"/>
                  <a:gd name="csX14" fmla="*/ 45226 w 62058"/>
                  <a:gd name="csY14" fmla="*/ 20796 h 71347"/>
                  <a:gd name="csX15" fmla="*/ 51402 w 62058"/>
                  <a:gd name="csY15" fmla="*/ 20796 h 71347"/>
                  <a:gd name="csX16" fmla="*/ 51402 w 62058"/>
                  <a:gd name="csY16" fmla="*/ 47154 h 71347"/>
                  <a:gd name="csX17" fmla="*/ 45226 w 62058"/>
                  <a:gd name="csY17" fmla="*/ 47154 h 71347"/>
                  <a:gd name="csX18" fmla="*/ 43569 w 62058"/>
                  <a:gd name="csY18" fmla="*/ 38044 h 71347"/>
                  <a:gd name="csX19" fmla="*/ 27113 w 62058"/>
                  <a:gd name="csY19" fmla="*/ 38044 h 71347"/>
                  <a:gd name="csX20" fmla="*/ 27113 w 62058"/>
                  <a:gd name="csY20" fmla="*/ 62611 h 71347"/>
                  <a:gd name="csX21" fmla="*/ 53398 w 62058"/>
                  <a:gd name="csY21" fmla="*/ 62611 h 71347"/>
                  <a:gd name="csX22" fmla="*/ 55055 w 62058"/>
                  <a:gd name="csY22" fmla="*/ 52419 h 71347"/>
                  <a:gd name="csX23" fmla="*/ 62059 w 62058"/>
                  <a:gd name="csY23" fmla="*/ 52419 h 71347"/>
                  <a:gd name="csX24" fmla="*/ 62059 w 62058"/>
                  <a:gd name="csY24" fmla="*/ 71310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62058" h="71347">
                    <a:moveTo>
                      <a:pt x="62059" y="71347"/>
                    </a:moveTo>
                    <a:lnTo>
                      <a:pt x="0" y="71347"/>
                    </a:lnTo>
                    <a:lnTo>
                      <a:pt x="0" y="64814"/>
                    </a:lnTo>
                    <a:lnTo>
                      <a:pt x="10695" y="63171"/>
                    </a:lnTo>
                    <a:lnTo>
                      <a:pt x="10695" y="8176"/>
                    </a:lnTo>
                    <a:lnTo>
                      <a:pt x="0" y="6534"/>
                    </a:lnTo>
                    <a:lnTo>
                      <a:pt x="0" y="0"/>
                    </a:lnTo>
                    <a:lnTo>
                      <a:pt x="62059" y="0"/>
                    </a:lnTo>
                    <a:lnTo>
                      <a:pt x="62059" y="18892"/>
                    </a:lnTo>
                    <a:lnTo>
                      <a:pt x="55055" y="18892"/>
                    </a:lnTo>
                    <a:lnTo>
                      <a:pt x="53398" y="8699"/>
                    </a:lnTo>
                    <a:lnTo>
                      <a:pt x="27113" y="8699"/>
                    </a:lnTo>
                    <a:lnTo>
                      <a:pt x="27113" y="29905"/>
                    </a:lnTo>
                    <a:lnTo>
                      <a:pt x="43569" y="29905"/>
                    </a:lnTo>
                    <a:lnTo>
                      <a:pt x="45226" y="20796"/>
                    </a:lnTo>
                    <a:lnTo>
                      <a:pt x="51402" y="20796"/>
                    </a:lnTo>
                    <a:lnTo>
                      <a:pt x="51402" y="47154"/>
                    </a:lnTo>
                    <a:lnTo>
                      <a:pt x="45226" y="47154"/>
                    </a:lnTo>
                    <a:lnTo>
                      <a:pt x="43569" y="38044"/>
                    </a:lnTo>
                    <a:lnTo>
                      <a:pt x="27113" y="38044"/>
                    </a:lnTo>
                    <a:lnTo>
                      <a:pt x="27113" y="62611"/>
                    </a:lnTo>
                    <a:lnTo>
                      <a:pt x="53398" y="62611"/>
                    </a:lnTo>
                    <a:lnTo>
                      <a:pt x="55055" y="52419"/>
                    </a:lnTo>
                    <a:lnTo>
                      <a:pt x="62059" y="52419"/>
                    </a:lnTo>
                    <a:lnTo>
                      <a:pt x="62059" y="71310"/>
                    </a:lnTo>
                    <a:close/>
                  </a:path>
                </a:pathLst>
              </a:custGeom>
              <a:grpFill/>
              <a:ln w="3764" cap="flat">
                <a:noFill/>
                <a:prstDash val="solid"/>
                <a:miter/>
              </a:ln>
            </p:spPr>
            <p:txBody>
              <a:bodyPr/>
              <a:lstStyle/>
              <a:p>
                <a:endParaRPr lang="en-US"/>
              </a:p>
            </p:txBody>
          </p:sp>
          <p:sp>
            <p:nvSpPr>
              <p:cNvPr id="33" name="Freeform 32">
                <a:extLst>
                  <a:ext uri="{FF2B5EF4-FFF2-40B4-BE49-F238E27FC236}">
                    <a16:creationId xmlns:a16="http://schemas.microsoft.com/office/drawing/2014/main" id="{659C19E3-E9F4-34D6-89BA-A667165B415B}"/>
                  </a:ext>
                </a:extLst>
              </p:cNvPr>
              <p:cNvSpPr/>
              <p:nvPr/>
            </p:nvSpPr>
            <p:spPr>
              <a:xfrm>
                <a:off x="11078531" y="6258496"/>
                <a:ext cx="93125" cy="92665"/>
              </a:xfrm>
              <a:custGeom>
                <a:avLst/>
                <a:gdLst>
                  <a:gd name="csX0" fmla="*/ 82054 w 93125"/>
                  <a:gd name="csY0" fmla="*/ 8587 h 92665"/>
                  <a:gd name="csX1" fmla="*/ 82054 w 93125"/>
                  <a:gd name="csY1" fmla="*/ 55032 h 92665"/>
                  <a:gd name="csX2" fmla="*/ 73695 w 93125"/>
                  <a:gd name="csY2" fmla="*/ 84788 h 92665"/>
                  <a:gd name="csX3" fmla="*/ 46582 w 93125"/>
                  <a:gd name="csY3" fmla="*/ 92666 h 92665"/>
                  <a:gd name="csX4" fmla="*/ 18075 w 93125"/>
                  <a:gd name="csY4" fmla="*/ 83183 h 92665"/>
                  <a:gd name="csX5" fmla="*/ 11109 w 93125"/>
                  <a:gd name="csY5" fmla="*/ 53837 h 92665"/>
                  <a:gd name="csX6" fmla="*/ 11109 w 93125"/>
                  <a:gd name="csY6" fmla="*/ 8587 h 92665"/>
                  <a:gd name="csX7" fmla="*/ 0 w 93125"/>
                  <a:gd name="csY7" fmla="*/ 6944 h 92665"/>
                  <a:gd name="csX8" fmla="*/ 0 w 93125"/>
                  <a:gd name="csY8" fmla="*/ 0 h 92665"/>
                  <a:gd name="csX9" fmla="*/ 39464 w 93125"/>
                  <a:gd name="csY9" fmla="*/ 0 h 92665"/>
                  <a:gd name="csX10" fmla="*/ 39464 w 93125"/>
                  <a:gd name="csY10" fmla="*/ 6944 h 92665"/>
                  <a:gd name="csX11" fmla="*/ 28356 w 93125"/>
                  <a:gd name="csY11" fmla="*/ 8587 h 92665"/>
                  <a:gd name="csX12" fmla="*/ 28356 w 93125"/>
                  <a:gd name="csY12" fmla="*/ 61827 h 92665"/>
                  <a:gd name="csX13" fmla="*/ 49594 w 93125"/>
                  <a:gd name="csY13" fmla="*/ 82735 h 92665"/>
                  <a:gd name="csX14" fmla="*/ 65749 w 93125"/>
                  <a:gd name="csY14" fmla="*/ 77433 h 92665"/>
                  <a:gd name="csX15" fmla="*/ 70833 w 93125"/>
                  <a:gd name="csY15" fmla="*/ 61827 h 92665"/>
                  <a:gd name="csX16" fmla="*/ 70833 w 93125"/>
                  <a:gd name="csY16" fmla="*/ 8587 h 92665"/>
                  <a:gd name="csX17" fmla="*/ 59724 w 93125"/>
                  <a:gd name="csY17" fmla="*/ 6944 h 92665"/>
                  <a:gd name="csX18" fmla="*/ 59724 w 93125"/>
                  <a:gd name="csY18" fmla="*/ 0 h 92665"/>
                  <a:gd name="csX19" fmla="*/ 93126 w 93125"/>
                  <a:gd name="csY19" fmla="*/ 0 h 92665"/>
                  <a:gd name="csX20" fmla="*/ 93126 w 93125"/>
                  <a:gd name="csY20" fmla="*/ 6944 h 92665"/>
                  <a:gd name="csX21" fmla="*/ 82017 w 93125"/>
                  <a:gd name="csY21" fmla="*/ 8587 h 926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93125" h="92665">
                    <a:moveTo>
                      <a:pt x="82054" y="8587"/>
                    </a:moveTo>
                    <a:lnTo>
                      <a:pt x="82054" y="55032"/>
                    </a:lnTo>
                    <a:cubicBezTo>
                      <a:pt x="82054" y="70638"/>
                      <a:pt x="81113" y="77433"/>
                      <a:pt x="73695" y="84788"/>
                    </a:cubicBezTo>
                    <a:cubicBezTo>
                      <a:pt x="68347" y="90090"/>
                      <a:pt x="59573" y="92666"/>
                      <a:pt x="46582" y="92666"/>
                    </a:cubicBezTo>
                    <a:cubicBezTo>
                      <a:pt x="33590" y="92666"/>
                      <a:pt x="24100" y="89119"/>
                      <a:pt x="18075" y="83183"/>
                    </a:cubicBezTo>
                    <a:cubicBezTo>
                      <a:pt x="10280" y="75454"/>
                      <a:pt x="11109" y="63880"/>
                      <a:pt x="11109" y="53837"/>
                    </a:cubicBezTo>
                    <a:lnTo>
                      <a:pt x="11109" y="8587"/>
                    </a:lnTo>
                    <a:lnTo>
                      <a:pt x="0" y="6944"/>
                    </a:lnTo>
                    <a:lnTo>
                      <a:pt x="0" y="0"/>
                    </a:lnTo>
                    <a:lnTo>
                      <a:pt x="39464" y="0"/>
                    </a:lnTo>
                    <a:lnTo>
                      <a:pt x="39464" y="6944"/>
                    </a:lnTo>
                    <a:lnTo>
                      <a:pt x="28356" y="8587"/>
                    </a:lnTo>
                    <a:lnTo>
                      <a:pt x="28356" y="61827"/>
                    </a:lnTo>
                    <a:cubicBezTo>
                      <a:pt x="28356" y="76761"/>
                      <a:pt x="36716" y="82735"/>
                      <a:pt x="49594" y="82735"/>
                    </a:cubicBezTo>
                    <a:cubicBezTo>
                      <a:pt x="56448" y="82735"/>
                      <a:pt x="62059" y="81353"/>
                      <a:pt x="65749" y="77433"/>
                    </a:cubicBezTo>
                    <a:cubicBezTo>
                      <a:pt x="69025" y="74036"/>
                      <a:pt x="70833" y="68734"/>
                      <a:pt x="70833" y="61827"/>
                    </a:cubicBezTo>
                    <a:lnTo>
                      <a:pt x="70833" y="8587"/>
                    </a:lnTo>
                    <a:lnTo>
                      <a:pt x="59724" y="6944"/>
                    </a:lnTo>
                    <a:lnTo>
                      <a:pt x="59724" y="0"/>
                    </a:lnTo>
                    <a:lnTo>
                      <a:pt x="93126" y="0"/>
                    </a:lnTo>
                    <a:lnTo>
                      <a:pt x="93126" y="6944"/>
                    </a:lnTo>
                    <a:lnTo>
                      <a:pt x="82017" y="8587"/>
                    </a:lnTo>
                    <a:close/>
                  </a:path>
                </a:pathLst>
              </a:custGeom>
              <a:grpFill/>
              <a:ln w="3764" cap="flat">
                <a:noFill/>
                <a:prstDash val="solid"/>
                <a:miter/>
              </a:ln>
            </p:spPr>
            <p:txBody>
              <a:bodyPr/>
              <a:lstStyle/>
              <a:p>
                <a:endParaRPr lang="en-US"/>
              </a:p>
            </p:txBody>
          </p:sp>
          <p:sp>
            <p:nvSpPr>
              <p:cNvPr id="34" name="Freeform 33">
                <a:extLst>
                  <a:ext uri="{FF2B5EF4-FFF2-40B4-BE49-F238E27FC236}">
                    <a16:creationId xmlns:a16="http://schemas.microsoft.com/office/drawing/2014/main" id="{F8B6E904-B86F-D7A6-BFCC-628316F1D53C}"/>
                  </a:ext>
                </a:extLst>
              </p:cNvPr>
              <p:cNvSpPr/>
              <p:nvPr/>
            </p:nvSpPr>
            <p:spPr>
              <a:xfrm>
                <a:off x="11176062" y="6278171"/>
                <a:ext cx="81640" cy="71384"/>
              </a:xfrm>
              <a:custGeom>
                <a:avLst/>
                <a:gdLst>
                  <a:gd name="csX0" fmla="*/ 70946 w 81640"/>
                  <a:gd name="csY0" fmla="*/ 8214 h 71384"/>
                  <a:gd name="csX1" fmla="*/ 70946 w 81640"/>
                  <a:gd name="csY1" fmla="*/ 71347 h 71384"/>
                  <a:gd name="csX2" fmla="*/ 58067 w 81640"/>
                  <a:gd name="csY2" fmla="*/ 71347 h 71384"/>
                  <a:gd name="csX3" fmla="*/ 21502 w 81640"/>
                  <a:gd name="csY3" fmla="*/ 20422 h 71384"/>
                  <a:gd name="csX4" fmla="*/ 21502 w 81640"/>
                  <a:gd name="csY4" fmla="*/ 63208 h 71384"/>
                  <a:gd name="csX5" fmla="*/ 32197 w 81640"/>
                  <a:gd name="csY5" fmla="*/ 64851 h 71384"/>
                  <a:gd name="csX6" fmla="*/ 32197 w 81640"/>
                  <a:gd name="csY6" fmla="*/ 71385 h 71384"/>
                  <a:gd name="csX7" fmla="*/ 0 w 81640"/>
                  <a:gd name="csY7" fmla="*/ 71385 h 71384"/>
                  <a:gd name="csX8" fmla="*/ 0 w 81640"/>
                  <a:gd name="csY8" fmla="*/ 64851 h 71384"/>
                  <a:gd name="csX9" fmla="*/ 10695 w 81640"/>
                  <a:gd name="csY9" fmla="*/ 63208 h 71384"/>
                  <a:gd name="csX10" fmla="*/ 10695 w 81640"/>
                  <a:gd name="csY10" fmla="*/ 8214 h 71384"/>
                  <a:gd name="csX11" fmla="*/ 0 w 81640"/>
                  <a:gd name="csY11" fmla="*/ 6571 h 71384"/>
                  <a:gd name="csX12" fmla="*/ 0 w 81640"/>
                  <a:gd name="csY12" fmla="*/ 37 h 71384"/>
                  <a:gd name="csX13" fmla="*/ 25080 w 81640"/>
                  <a:gd name="csY13" fmla="*/ 37 h 71384"/>
                  <a:gd name="csX14" fmla="*/ 60138 w 81640"/>
                  <a:gd name="csY14" fmla="*/ 48648 h 71384"/>
                  <a:gd name="csX15" fmla="*/ 60138 w 81640"/>
                  <a:gd name="csY15" fmla="*/ 8176 h 71384"/>
                  <a:gd name="csX16" fmla="*/ 49444 w 81640"/>
                  <a:gd name="csY16" fmla="*/ 6534 h 71384"/>
                  <a:gd name="csX17" fmla="*/ 49444 w 81640"/>
                  <a:gd name="csY17" fmla="*/ 0 h 71384"/>
                  <a:gd name="csX18" fmla="*/ 81640 w 81640"/>
                  <a:gd name="csY18" fmla="*/ 0 h 71384"/>
                  <a:gd name="csX19" fmla="*/ 81640 w 81640"/>
                  <a:gd name="csY19" fmla="*/ 6534 h 71384"/>
                  <a:gd name="csX20" fmla="*/ 70946 w 81640"/>
                  <a:gd name="csY20" fmla="*/ 8176 h 713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81640" h="71384">
                    <a:moveTo>
                      <a:pt x="70946" y="8214"/>
                    </a:moveTo>
                    <a:lnTo>
                      <a:pt x="70946" y="71347"/>
                    </a:lnTo>
                    <a:lnTo>
                      <a:pt x="58067" y="71347"/>
                    </a:lnTo>
                    <a:lnTo>
                      <a:pt x="21502" y="20422"/>
                    </a:lnTo>
                    <a:lnTo>
                      <a:pt x="21502" y="63208"/>
                    </a:lnTo>
                    <a:lnTo>
                      <a:pt x="32197" y="64851"/>
                    </a:lnTo>
                    <a:lnTo>
                      <a:pt x="32197" y="71385"/>
                    </a:lnTo>
                    <a:lnTo>
                      <a:pt x="0" y="71385"/>
                    </a:lnTo>
                    <a:lnTo>
                      <a:pt x="0" y="64851"/>
                    </a:lnTo>
                    <a:lnTo>
                      <a:pt x="10695" y="63208"/>
                    </a:lnTo>
                    <a:lnTo>
                      <a:pt x="10695" y="8214"/>
                    </a:lnTo>
                    <a:lnTo>
                      <a:pt x="0" y="6571"/>
                    </a:lnTo>
                    <a:lnTo>
                      <a:pt x="0" y="37"/>
                    </a:lnTo>
                    <a:lnTo>
                      <a:pt x="25080" y="37"/>
                    </a:lnTo>
                    <a:lnTo>
                      <a:pt x="60138" y="48648"/>
                    </a:lnTo>
                    <a:lnTo>
                      <a:pt x="60138" y="8176"/>
                    </a:lnTo>
                    <a:lnTo>
                      <a:pt x="49444" y="6534"/>
                    </a:lnTo>
                    <a:lnTo>
                      <a:pt x="49444" y="0"/>
                    </a:lnTo>
                    <a:lnTo>
                      <a:pt x="81640" y="0"/>
                    </a:lnTo>
                    <a:lnTo>
                      <a:pt x="81640" y="6534"/>
                    </a:lnTo>
                    <a:lnTo>
                      <a:pt x="70946" y="8176"/>
                    </a:lnTo>
                    <a:close/>
                  </a:path>
                </a:pathLst>
              </a:custGeom>
              <a:grpFill/>
              <a:ln w="3764" cap="flat">
                <a:noFill/>
                <a:prstDash val="solid"/>
                <a:miter/>
              </a:ln>
            </p:spPr>
            <p:txBody>
              <a:bodyPr/>
              <a:lstStyle/>
              <a:p>
                <a:endParaRPr lang="en-US"/>
              </a:p>
            </p:txBody>
          </p:sp>
          <p:sp>
            <p:nvSpPr>
              <p:cNvPr id="35" name="Freeform 34">
                <a:extLst>
                  <a:ext uri="{FF2B5EF4-FFF2-40B4-BE49-F238E27FC236}">
                    <a16:creationId xmlns:a16="http://schemas.microsoft.com/office/drawing/2014/main" id="{C6FB700F-9966-14D8-B322-995F2C370C9D}"/>
                  </a:ext>
                </a:extLst>
              </p:cNvPr>
              <p:cNvSpPr/>
              <p:nvPr/>
            </p:nvSpPr>
            <p:spPr>
              <a:xfrm>
                <a:off x="11266176" y="6278171"/>
                <a:ext cx="37807" cy="71347"/>
              </a:xfrm>
              <a:custGeom>
                <a:avLst/>
                <a:gdLst>
                  <a:gd name="csX0" fmla="*/ 0 w 37807"/>
                  <a:gd name="csY0" fmla="*/ 71347 h 71347"/>
                  <a:gd name="csX1" fmla="*/ 0 w 37807"/>
                  <a:gd name="csY1" fmla="*/ 64814 h 71347"/>
                  <a:gd name="csX2" fmla="*/ 10695 w 37807"/>
                  <a:gd name="csY2" fmla="*/ 63171 h 71347"/>
                  <a:gd name="csX3" fmla="*/ 10695 w 37807"/>
                  <a:gd name="csY3" fmla="*/ 8176 h 71347"/>
                  <a:gd name="csX4" fmla="*/ 0 w 37807"/>
                  <a:gd name="csY4" fmla="*/ 6534 h 71347"/>
                  <a:gd name="csX5" fmla="*/ 0 w 37807"/>
                  <a:gd name="csY5" fmla="*/ 0 h 71347"/>
                  <a:gd name="csX6" fmla="*/ 37808 w 37807"/>
                  <a:gd name="csY6" fmla="*/ 0 h 71347"/>
                  <a:gd name="csX7" fmla="*/ 37808 w 37807"/>
                  <a:gd name="csY7" fmla="*/ 6534 h 71347"/>
                  <a:gd name="csX8" fmla="*/ 27113 w 37807"/>
                  <a:gd name="csY8" fmla="*/ 8176 h 71347"/>
                  <a:gd name="csX9" fmla="*/ 27113 w 37807"/>
                  <a:gd name="csY9" fmla="*/ 63171 h 71347"/>
                  <a:gd name="csX10" fmla="*/ 37808 w 37807"/>
                  <a:gd name="csY10" fmla="*/ 64814 h 71347"/>
                  <a:gd name="csX11" fmla="*/ 37808 w 37807"/>
                  <a:gd name="csY11" fmla="*/ 71347 h 71347"/>
                  <a:gd name="csX12" fmla="*/ 0 w 37807"/>
                  <a:gd name="csY12" fmla="*/ 71347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7807" h="71347">
                    <a:moveTo>
                      <a:pt x="0" y="71347"/>
                    </a:moveTo>
                    <a:lnTo>
                      <a:pt x="0" y="64814"/>
                    </a:lnTo>
                    <a:lnTo>
                      <a:pt x="10695" y="63171"/>
                    </a:lnTo>
                    <a:lnTo>
                      <a:pt x="10695" y="8176"/>
                    </a:lnTo>
                    <a:lnTo>
                      <a:pt x="0" y="6534"/>
                    </a:lnTo>
                    <a:lnTo>
                      <a:pt x="0" y="0"/>
                    </a:lnTo>
                    <a:lnTo>
                      <a:pt x="37808" y="0"/>
                    </a:lnTo>
                    <a:lnTo>
                      <a:pt x="37808" y="6534"/>
                    </a:lnTo>
                    <a:lnTo>
                      <a:pt x="27113" y="8176"/>
                    </a:lnTo>
                    <a:lnTo>
                      <a:pt x="27113" y="63171"/>
                    </a:lnTo>
                    <a:lnTo>
                      <a:pt x="37808" y="64814"/>
                    </a:lnTo>
                    <a:lnTo>
                      <a:pt x="37808" y="71347"/>
                    </a:lnTo>
                    <a:lnTo>
                      <a:pt x="0" y="71347"/>
                    </a:lnTo>
                    <a:close/>
                  </a:path>
                </a:pathLst>
              </a:custGeom>
              <a:grpFill/>
              <a:ln w="3764" cap="flat">
                <a:noFill/>
                <a:prstDash val="solid"/>
                <a:miter/>
              </a:ln>
            </p:spPr>
            <p:txBody>
              <a:bodyPr/>
              <a:lstStyle/>
              <a:p>
                <a:endParaRPr lang="en-US"/>
              </a:p>
            </p:txBody>
          </p:sp>
          <p:sp>
            <p:nvSpPr>
              <p:cNvPr id="36" name="Freeform 35">
                <a:extLst>
                  <a:ext uri="{FF2B5EF4-FFF2-40B4-BE49-F238E27FC236}">
                    <a16:creationId xmlns:a16="http://schemas.microsoft.com/office/drawing/2014/main" id="{ADF6F490-8EA7-7A3B-BD05-6857A5E45822}"/>
                  </a:ext>
                </a:extLst>
              </p:cNvPr>
              <p:cNvSpPr/>
              <p:nvPr/>
            </p:nvSpPr>
            <p:spPr>
              <a:xfrm>
                <a:off x="11310121" y="6278209"/>
                <a:ext cx="84351" cy="71310"/>
              </a:xfrm>
              <a:custGeom>
                <a:avLst/>
                <a:gdLst>
                  <a:gd name="csX0" fmla="*/ 74147 w 84351"/>
                  <a:gd name="csY0" fmla="*/ 8176 h 71310"/>
                  <a:gd name="csX1" fmla="*/ 50159 w 84351"/>
                  <a:gd name="csY1" fmla="*/ 71310 h 71310"/>
                  <a:gd name="csX2" fmla="*/ 34268 w 84351"/>
                  <a:gd name="csY2" fmla="*/ 71310 h 71310"/>
                  <a:gd name="csX3" fmla="*/ 10280 w 84351"/>
                  <a:gd name="csY3" fmla="*/ 8176 h 71310"/>
                  <a:gd name="csX4" fmla="*/ 0 w 84351"/>
                  <a:gd name="csY4" fmla="*/ 6534 h 71310"/>
                  <a:gd name="csX5" fmla="*/ 0 w 84351"/>
                  <a:gd name="csY5" fmla="*/ 0 h 71310"/>
                  <a:gd name="csX6" fmla="*/ 37243 w 84351"/>
                  <a:gd name="csY6" fmla="*/ 0 h 71310"/>
                  <a:gd name="csX7" fmla="*/ 37243 w 84351"/>
                  <a:gd name="csY7" fmla="*/ 6534 h 71310"/>
                  <a:gd name="csX8" fmla="*/ 26962 w 84351"/>
                  <a:gd name="csY8" fmla="*/ 8176 h 71310"/>
                  <a:gd name="csX9" fmla="*/ 45188 w 84351"/>
                  <a:gd name="csY9" fmla="*/ 57085 h 71310"/>
                  <a:gd name="csX10" fmla="*/ 63264 w 84351"/>
                  <a:gd name="csY10" fmla="*/ 8176 h 71310"/>
                  <a:gd name="csX11" fmla="*/ 52983 w 84351"/>
                  <a:gd name="csY11" fmla="*/ 6534 h 71310"/>
                  <a:gd name="csX12" fmla="*/ 52983 w 84351"/>
                  <a:gd name="csY12" fmla="*/ 0 h 71310"/>
                  <a:gd name="csX13" fmla="*/ 84352 w 84351"/>
                  <a:gd name="csY13" fmla="*/ 0 h 71310"/>
                  <a:gd name="csX14" fmla="*/ 84352 w 84351"/>
                  <a:gd name="csY14" fmla="*/ 6534 h 71310"/>
                  <a:gd name="csX15" fmla="*/ 74071 w 84351"/>
                  <a:gd name="csY15" fmla="*/ 8176 h 71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84351" h="71310">
                    <a:moveTo>
                      <a:pt x="74147" y="8176"/>
                    </a:moveTo>
                    <a:lnTo>
                      <a:pt x="50159" y="71310"/>
                    </a:lnTo>
                    <a:lnTo>
                      <a:pt x="34268" y="71310"/>
                    </a:lnTo>
                    <a:lnTo>
                      <a:pt x="10280" y="8176"/>
                    </a:lnTo>
                    <a:lnTo>
                      <a:pt x="0" y="6534"/>
                    </a:lnTo>
                    <a:lnTo>
                      <a:pt x="0" y="0"/>
                    </a:lnTo>
                    <a:lnTo>
                      <a:pt x="37243" y="0"/>
                    </a:lnTo>
                    <a:lnTo>
                      <a:pt x="37243" y="6534"/>
                    </a:lnTo>
                    <a:lnTo>
                      <a:pt x="26962" y="8176"/>
                    </a:lnTo>
                    <a:lnTo>
                      <a:pt x="45188" y="57085"/>
                    </a:lnTo>
                    <a:lnTo>
                      <a:pt x="63264" y="8176"/>
                    </a:lnTo>
                    <a:lnTo>
                      <a:pt x="52983" y="6534"/>
                    </a:lnTo>
                    <a:lnTo>
                      <a:pt x="52983" y="0"/>
                    </a:lnTo>
                    <a:lnTo>
                      <a:pt x="84352" y="0"/>
                    </a:lnTo>
                    <a:lnTo>
                      <a:pt x="84352" y="6534"/>
                    </a:lnTo>
                    <a:lnTo>
                      <a:pt x="74071" y="8176"/>
                    </a:lnTo>
                    <a:close/>
                  </a:path>
                </a:pathLst>
              </a:custGeom>
              <a:grpFill/>
              <a:ln w="3764" cap="flat">
                <a:noFill/>
                <a:prstDash val="solid"/>
                <a:miter/>
              </a:ln>
            </p:spPr>
            <p:txBody>
              <a:bodyPr/>
              <a:lstStyle/>
              <a:p>
                <a:endParaRPr lang="en-US"/>
              </a:p>
            </p:txBody>
          </p:sp>
          <p:sp>
            <p:nvSpPr>
              <p:cNvPr id="37" name="Freeform 36">
                <a:extLst>
                  <a:ext uri="{FF2B5EF4-FFF2-40B4-BE49-F238E27FC236}">
                    <a16:creationId xmlns:a16="http://schemas.microsoft.com/office/drawing/2014/main" id="{EE95913F-3578-E48C-DC0F-B6E9FED2B15C}"/>
                  </a:ext>
                </a:extLst>
              </p:cNvPr>
              <p:cNvSpPr/>
              <p:nvPr/>
            </p:nvSpPr>
            <p:spPr>
              <a:xfrm>
                <a:off x="11400121" y="6278171"/>
                <a:ext cx="62058" cy="71347"/>
              </a:xfrm>
              <a:custGeom>
                <a:avLst/>
                <a:gdLst>
                  <a:gd name="csX0" fmla="*/ 62059 w 62058"/>
                  <a:gd name="csY0" fmla="*/ 71347 h 71347"/>
                  <a:gd name="csX1" fmla="*/ 0 w 62058"/>
                  <a:gd name="csY1" fmla="*/ 71347 h 71347"/>
                  <a:gd name="csX2" fmla="*/ 0 w 62058"/>
                  <a:gd name="csY2" fmla="*/ 64814 h 71347"/>
                  <a:gd name="csX3" fmla="*/ 10695 w 62058"/>
                  <a:gd name="csY3" fmla="*/ 63171 h 71347"/>
                  <a:gd name="csX4" fmla="*/ 10695 w 62058"/>
                  <a:gd name="csY4" fmla="*/ 8176 h 71347"/>
                  <a:gd name="csX5" fmla="*/ 0 w 62058"/>
                  <a:gd name="csY5" fmla="*/ 6534 h 71347"/>
                  <a:gd name="csX6" fmla="*/ 0 w 62058"/>
                  <a:gd name="csY6" fmla="*/ 0 h 71347"/>
                  <a:gd name="csX7" fmla="*/ 62059 w 62058"/>
                  <a:gd name="csY7" fmla="*/ 0 h 71347"/>
                  <a:gd name="csX8" fmla="*/ 62059 w 62058"/>
                  <a:gd name="csY8" fmla="*/ 18892 h 71347"/>
                  <a:gd name="csX9" fmla="*/ 55054 w 62058"/>
                  <a:gd name="csY9" fmla="*/ 18892 h 71347"/>
                  <a:gd name="csX10" fmla="*/ 53398 w 62058"/>
                  <a:gd name="csY10" fmla="*/ 8699 h 71347"/>
                  <a:gd name="csX11" fmla="*/ 27075 w 62058"/>
                  <a:gd name="csY11" fmla="*/ 8699 h 71347"/>
                  <a:gd name="csX12" fmla="*/ 27075 w 62058"/>
                  <a:gd name="csY12" fmla="*/ 29905 h 71347"/>
                  <a:gd name="csX13" fmla="*/ 43531 w 62058"/>
                  <a:gd name="csY13" fmla="*/ 29905 h 71347"/>
                  <a:gd name="csX14" fmla="*/ 45188 w 62058"/>
                  <a:gd name="csY14" fmla="*/ 20796 h 71347"/>
                  <a:gd name="csX15" fmla="*/ 51364 w 62058"/>
                  <a:gd name="csY15" fmla="*/ 20796 h 71347"/>
                  <a:gd name="csX16" fmla="*/ 51364 w 62058"/>
                  <a:gd name="csY16" fmla="*/ 47154 h 71347"/>
                  <a:gd name="csX17" fmla="*/ 45188 w 62058"/>
                  <a:gd name="csY17" fmla="*/ 47154 h 71347"/>
                  <a:gd name="csX18" fmla="*/ 43531 w 62058"/>
                  <a:gd name="csY18" fmla="*/ 38044 h 71347"/>
                  <a:gd name="csX19" fmla="*/ 27075 w 62058"/>
                  <a:gd name="csY19" fmla="*/ 38044 h 71347"/>
                  <a:gd name="csX20" fmla="*/ 27075 w 62058"/>
                  <a:gd name="csY20" fmla="*/ 62611 h 71347"/>
                  <a:gd name="csX21" fmla="*/ 53398 w 62058"/>
                  <a:gd name="csY21" fmla="*/ 62611 h 71347"/>
                  <a:gd name="csX22" fmla="*/ 55054 w 62058"/>
                  <a:gd name="csY22" fmla="*/ 52419 h 71347"/>
                  <a:gd name="csX23" fmla="*/ 62059 w 62058"/>
                  <a:gd name="csY23" fmla="*/ 52419 h 71347"/>
                  <a:gd name="csX24" fmla="*/ 62059 w 62058"/>
                  <a:gd name="csY24" fmla="*/ 71310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62058" h="71347">
                    <a:moveTo>
                      <a:pt x="62059" y="71347"/>
                    </a:moveTo>
                    <a:lnTo>
                      <a:pt x="0" y="71347"/>
                    </a:lnTo>
                    <a:lnTo>
                      <a:pt x="0" y="64814"/>
                    </a:lnTo>
                    <a:lnTo>
                      <a:pt x="10695" y="63171"/>
                    </a:lnTo>
                    <a:lnTo>
                      <a:pt x="10695" y="8176"/>
                    </a:lnTo>
                    <a:lnTo>
                      <a:pt x="0" y="6534"/>
                    </a:lnTo>
                    <a:lnTo>
                      <a:pt x="0" y="0"/>
                    </a:lnTo>
                    <a:lnTo>
                      <a:pt x="62059" y="0"/>
                    </a:lnTo>
                    <a:lnTo>
                      <a:pt x="62059" y="18892"/>
                    </a:lnTo>
                    <a:lnTo>
                      <a:pt x="55054" y="18892"/>
                    </a:lnTo>
                    <a:lnTo>
                      <a:pt x="53398" y="8699"/>
                    </a:lnTo>
                    <a:lnTo>
                      <a:pt x="27075" y="8699"/>
                    </a:lnTo>
                    <a:lnTo>
                      <a:pt x="27075" y="29905"/>
                    </a:lnTo>
                    <a:lnTo>
                      <a:pt x="43531" y="29905"/>
                    </a:lnTo>
                    <a:lnTo>
                      <a:pt x="45188" y="20796"/>
                    </a:lnTo>
                    <a:lnTo>
                      <a:pt x="51364" y="20796"/>
                    </a:lnTo>
                    <a:lnTo>
                      <a:pt x="51364" y="47154"/>
                    </a:lnTo>
                    <a:lnTo>
                      <a:pt x="45188" y="47154"/>
                    </a:lnTo>
                    <a:lnTo>
                      <a:pt x="43531" y="38044"/>
                    </a:lnTo>
                    <a:lnTo>
                      <a:pt x="27075" y="38044"/>
                    </a:lnTo>
                    <a:lnTo>
                      <a:pt x="27075" y="62611"/>
                    </a:lnTo>
                    <a:lnTo>
                      <a:pt x="53398" y="62611"/>
                    </a:lnTo>
                    <a:lnTo>
                      <a:pt x="55054" y="52419"/>
                    </a:lnTo>
                    <a:lnTo>
                      <a:pt x="62059" y="52419"/>
                    </a:lnTo>
                    <a:lnTo>
                      <a:pt x="62059" y="71310"/>
                    </a:lnTo>
                    <a:close/>
                  </a:path>
                </a:pathLst>
              </a:custGeom>
              <a:grpFill/>
              <a:ln w="3764" cap="flat">
                <a:noFill/>
                <a:prstDash val="solid"/>
                <a:miter/>
              </a:ln>
            </p:spPr>
            <p:txBody>
              <a:bodyPr/>
              <a:lstStyle/>
              <a:p>
                <a:endParaRPr lang="en-US"/>
              </a:p>
            </p:txBody>
          </p:sp>
          <p:sp>
            <p:nvSpPr>
              <p:cNvPr id="38" name="Freeform 37">
                <a:extLst>
                  <a:ext uri="{FF2B5EF4-FFF2-40B4-BE49-F238E27FC236}">
                    <a16:creationId xmlns:a16="http://schemas.microsoft.com/office/drawing/2014/main" id="{0DE9FACE-1A32-A0A9-3F29-20F35390691C}"/>
                  </a:ext>
                </a:extLst>
              </p:cNvPr>
              <p:cNvSpPr/>
              <p:nvPr/>
            </p:nvSpPr>
            <p:spPr>
              <a:xfrm>
                <a:off x="11473289" y="6278171"/>
                <a:ext cx="75200" cy="71347"/>
              </a:xfrm>
              <a:custGeom>
                <a:avLst/>
                <a:gdLst>
                  <a:gd name="csX0" fmla="*/ 51891 w 75200"/>
                  <a:gd name="csY0" fmla="*/ 71347 h 71347"/>
                  <a:gd name="csX1" fmla="*/ 45188 w 75200"/>
                  <a:gd name="csY1" fmla="*/ 55032 h 71347"/>
                  <a:gd name="csX2" fmla="*/ 28356 w 75200"/>
                  <a:gd name="csY2" fmla="*/ 39127 h 71347"/>
                  <a:gd name="csX3" fmla="*/ 27113 w 75200"/>
                  <a:gd name="csY3" fmla="*/ 39127 h 71347"/>
                  <a:gd name="csX4" fmla="*/ 27113 w 75200"/>
                  <a:gd name="csY4" fmla="*/ 63171 h 71347"/>
                  <a:gd name="csX5" fmla="*/ 37393 w 75200"/>
                  <a:gd name="csY5" fmla="*/ 64814 h 71347"/>
                  <a:gd name="csX6" fmla="*/ 37393 w 75200"/>
                  <a:gd name="csY6" fmla="*/ 71347 h 71347"/>
                  <a:gd name="csX7" fmla="*/ 0 w 75200"/>
                  <a:gd name="csY7" fmla="*/ 71347 h 71347"/>
                  <a:gd name="csX8" fmla="*/ 0 w 75200"/>
                  <a:gd name="csY8" fmla="*/ 64814 h 71347"/>
                  <a:gd name="csX9" fmla="*/ 10695 w 75200"/>
                  <a:gd name="csY9" fmla="*/ 63171 h 71347"/>
                  <a:gd name="csX10" fmla="*/ 10695 w 75200"/>
                  <a:gd name="csY10" fmla="*/ 8176 h 71347"/>
                  <a:gd name="csX11" fmla="*/ 0 w 75200"/>
                  <a:gd name="csY11" fmla="*/ 6534 h 71347"/>
                  <a:gd name="csX12" fmla="*/ 0 w 75200"/>
                  <a:gd name="csY12" fmla="*/ 0 h 71347"/>
                  <a:gd name="csX13" fmla="*/ 36301 w 75200"/>
                  <a:gd name="csY13" fmla="*/ 0 h 71347"/>
                  <a:gd name="csX14" fmla="*/ 57954 w 75200"/>
                  <a:gd name="csY14" fmla="*/ 5563 h 71347"/>
                  <a:gd name="csX15" fmla="*/ 63716 w 75200"/>
                  <a:gd name="csY15" fmla="*/ 18854 h 71347"/>
                  <a:gd name="csX16" fmla="*/ 50686 w 75200"/>
                  <a:gd name="csY16" fmla="*/ 36924 h 71347"/>
                  <a:gd name="csX17" fmla="*/ 64921 w 75200"/>
                  <a:gd name="csY17" fmla="*/ 63134 h 71347"/>
                  <a:gd name="csX18" fmla="*/ 75201 w 75200"/>
                  <a:gd name="csY18" fmla="*/ 64776 h 71347"/>
                  <a:gd name="csX19" fmla="*/ 75201 w 75200"/>
                  <a:gd name="csY19" fmla="*/ 71310 h 71347"/>
                  <a:gd name="csX20" fmla="*/ 51891 w 75200"/>
                  <a:gd name="csY20" fmla="*/ 71310 h 71347"/>
                  <a:gd name="csX21" fmla="*/ 44209 w 75200"/>
                  <a:gd name="csY21" fmla="*/ 10902 h 71347"/>
                  <a:gd name="csX22" fmla="*/ 31895 w 75200"/>
                  <a:gd name="csY22" fmla="*/ 8326 h 71347"/>
                  <a:gd name="csX23" fmla="*/ 27113 w 75200"/>
                  <a:gd name="csY23" fmla="*/ 8326 h 71347"/>
                  <a:gd name="csX24" fmla="*/ 27113 w 75200"/>
                  <a:gd name="csY24" fmla="*/ 31138 h 71347"/>
                  <a:gd name="csX25" fmla="*/ 29975 w 75200"/>
                  <a:gd name="csY25" fmla="*/ 31138 h 71347"/>
                  <a:gd name="csX26" fmla="*/ 44511 w 75200"/>
                  <a:gd name="csY26" fmla="*/ 27889 h 71347"/>
                  <a:gd name="csX27" fmla="*/ 47260 w 75200"/>
                  <a:gd name="csY27" fmla="*/ 19489 h 71347"/>
                  <a:gd name="csX28" fmla="*/ 44247 w 75200"/>
                  <a:gd name="csY28" fmla="*/ 10939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75200" h="71347">
                    <a:moveTo>
                      <a:pt x="51891" y="71347"/>
                    </a:moveTo>
                    <a:lnTo>
                      <a:pt x="45188" y="55032"/>
                    </a:lnTo>
                    <a:cubicBezTo>
                      <a:pt x="40670" y="44167"/>
                      <a:pt x="37921" y="39127"/>
                      <a:pt x="28356" y="39127"/>
                    </a:cubicBezTo>
                    <a:lnTo>
                      <a:pt x="27113" y="39127"/>
                    </a:lnTo>
                    <a:lnTo>
                      <a:pt x="27113" y="63171"/>
                    </a:lnTo>
                    <a:lnTo>
                      <a:pt x="37393" y="64814"/>
                    </a:lnTo>
                    <a:lnTo>
                      <a:pt x="37393" y="71347"/>
                    </a:lnTo>
                    <a:lnTo>
                      <a:pt x="0" y="71347"/>
                    </a:lnTo>
                    <a:lnTo>
                      <a:pt x="0" y="64814"/>
                    </a:lnTo>
                    <a:lnTo>
                      <a:pt x="10695" y="63171"/>
                    </a:lnTo>
                    <a:lnTo>
                      <a:pt x="10695" y="8176"/>
                    </a:lnTo>
                    <a:lnTo>
                      <a:pt x="0" y="6534"/>
                    </a:lnTo>
                    <a:lnTo>
                      <a:pt x="0" y="0"/>
                    </a:lnTo>
                    <a:lnTo>
                      <a:pt x="36301" y="0"/>
                    </a:lnTo>
                    <a:cubicBezTo>
                      <a:pt x="43682" y="0"/>
                      <a:pt x="52343" y="411"/>
                      <a:pt x="57954" y="5563"/>
                    </a:cubicBezTo>
                    <a:cubicBezTo>
                      <a:pt x="61644" y="8960"/>
                      <a:pt x="63716" y="13590"/>
                      <a:pt x="63716" y="18854"/>
                    </a:cubicBezTo>
                    <a:cubicBezTo>
                      <a:pt x="63716" y="27143"/>
                      <a:pt x="58218" y="34610"/>
                      <a:pt x="50686" y="36924"/>
                    </a:cubicBezTo>
                    <a:cubicBezTo>
                      <a:pt x="56711" y="41405"/>
                      <a:pt x="61908" y="56077"/>
                      <a:pt x="64921" y="63134"/>
                    </a:cubicBezTo>
                    <a:lnTo>
                      <a:pt x="75201" y="64776"/>
                    </a:lnTo>
                    <a:lnTo>
                      <a:pt x="75201" y="71310"/>
                    </a:lnTo>
                    <a:lnTo>
                      <a:pt x="51891" y="71310"/>
                    </a:lnTo>
                    <a:close/>
                    <a:moveTo>
                      <a:pt x="44209" y="10902"/>
                    </a:moveTo>
                    <a:cubicBezTo>
                      <a:pt x="41460" y="8064"/>
                      <a:pt x="35586" y="8326"/>
                      <a:pt x="31895" y="8326"/>
                    </a:cubicBezTo>
                    <a:lnTo>
                      <a:pt x="27113" y="8326"/>
                    </a:lnTo>
                    <a:lnTo>
                      <a:pt x="27113" y="31138"/>
                    </a:lnTo>
                    <a:lnTo>
                      <a:pt x="29975" y="31138"/>
                    </a:lnTo>
                    <a:cubicBezTo>
                      <a:pt x="34644" y="31138"/>
                      <a:pt x="41084" y="31698"/>
                      <a:pt x="44511" y="27889"/>
                    </a:cubicBezTo>
                    <a:cubicBezTo>
                      <a:pt x="46695" y="25463"/>
                      <a:pt x="47260" y="22588"/>
                      <a:pt x="47260" y="19489"/>
                    </a:cubicBezTo>
                    <a:cubicBezTo>
                      <a:pt x="47260" y="16390"/>
                      <a:pt x="46582" y="13366"/>
                      <a:pt x="44247" y="10939"/>
                    </a:cubicBezTo>
                    <a:close/>
                  </a:path>
                </a:pathLst>
              </a:custGeom>
              <a:grpFill/>
              <a:ln w="3764" cap="flat">
                <a:noFill/>
                <a:prstDash val="solid"/>
                <a:miter/>
              </a:ln>
            </p:spPr>
            <p:txBody>
              <a:bodyPr/>
              <a:lstStyle/>
              <a:p>
                <a:endParaRPr lang="en-US"/>
              </a:p>
            </p:txBody>
          </p:sp>
          <p:sp>
            <p:nvSpPr>
              <p:cNvPr id="39" name="Freeform 38">
                <a:extLst>
                  <a:ext uri="{FF2B5EF4-FFF2-40B4-BE49-F238E27FC236}">
                    <a16:creationId xmlns:a16="http://schemas.microsoft.com/office/drawing/2014/main" id="{FBAA7DED-A12C-5C3B-66A3-843604CC1DBC}"/>
                  </a:ext>
                </a:extLst>
              </p:cNvPr>
              <p:cNvSpPr/>
              <p:nvPr/>
            </p:nvSpPr>
            <p:spPr>
              <a:xfrm>
                <a:off x="11556285" y="6276977"/>
                <a:ext cx="53849" cy="73923"/>
              </a:xfrm>
              <a:custGeom>
                <a:avLst/>
                <a:gdLst>
                  <a:gd name="csX0" fmla="*/ 24665 w 53849"/>
                  <a:gd name="csY0" fmla="*/ 73924 h 73923"/>
                  <a:gd name="csX1" fmla="*/ 0 w 53849"/>
                  <a:gd name="csY1" fmla="*/ 69443 h 73923"/>
                  <a:gd name="csX2" fmla="*/ 0 w 53849"/>
                  <a:gd name="csY2" fmla="*/ 50962 h 73923"/>
                  <a:gd name="csX3" fmla="*/ 7381 w 53849"/>
                  <a:gd name="csY3" fmla="*/ 50962 h 73923"/>
                  <a:gd name="csX4" fmla="*/ 9151 w 53849"/>
                  <a:gd name="csY4" fmla="*/ 62648 h 73923"/>
                  <a:gd name="csX5" fmla="*/ 22444 w 53849"/>
                  <a:gd name="csY5" fmla="*/ 64142 h 73923"/>
                  <a:gd name="csX6" fmla="*/ 37921 w 53849"/>
                  <a:gd name="csY6" fmla="*/ 53539 h 73923"/>
                  <a:gd name="csX7" fmla="*/ 30389 w 53849"/>
                  <a:gd name="csY7" fmla="*/ 44690 h 73923"/>
                  <a:gd name="csX8" fmla="*/ 113 w 53849"/>
                  <a:gd name="csY8" fmla="*/ 20497 h 73923"/>
                  <a:gd name="csX9" fmla="*/ 26699 w 53849"/>
                  <a:gd name="csY9" fmla="*/ 0 h 73923"/>
                  <a:gd name="csX10" fmla="*/ 50385 w 53849"/>
                  <a:gd name="csY10" fmla="*/ 4219 h 73923"/>
                  <a:gd name="csX11" fmla="*/ 50385 w 53849"/>
                  <a:gd name="csY11" fmla="*/ 21878 h 73923"/>
                  <a:gd name="csX12" fmla="*/ 43004 w 53849"/>
                  <a:gd name="csY12" fmla="*/ 21878 h 73923"/>
                  <a:gd name="csX13" fmla="*/ 41234 w 53849"/>
                  <a:gd name="csY13" fmla="*/ 10753 h 73923"/>
                  <a:gd name="csX14" fmla="*/ 28506 w 53849"/>
                  <a:gd name="csY14" fmla="*/ 9408 h 73923"/>
                  <a:gd name="csX15" fmla="*/ 15891 w 53849"/>
                  <a:gd name="csY15" fmla="*/ 18630 h 73923"/>
                  <a:gd name="csX16" fmla="*/ 53849 w 53849"/>
                  <a:gd name="csY16" fmla="*/ 52157 h 73923"/>
                  <a:gd name="csX17" fmla="*/ 24665 w 53849"/>
                  <a:gd name="csY17" fmla="*/ 73886 h 739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3849" h="73923">
                    <a:moveTo>
                      <a:pt x="24665" y="73924"/>
                    </a:moveTo>
                    <a:cubicBezTo>
                      <a:pt x="11259" y="73924"/>
                      <a:pt x="0" y="69443"/>
                      <a:pt x="0" y="69443"/>
                    </a:cubicBezTo>
                    <a:lnTo>
                      <a:pt x="0" y="50962"/>
                    </a:lnTo>
                    <a:lnTo>
                      <a:pt x="7381" y="50962"/>
                    </a:lnTo>
                    <a:lnTo>
                      <a:pt x="9151" y="62648"/>
                    </a:lnTo>
                    <a:cubicBezTo>
                      <a:pt x="9151" y="62648"/>
                      <a:pt x="14347" y="64142"/>
                      <a:pt x="22444" y="64142"/>
                    </a:cubicBezTo>
                    <a:cubicBezTo>
                      <a:pt x="31218" y="64142"/>
                      <a:pt x="37921" y="61304"/>
                      <a:pt x="37921" y="53539"/>
                    </a:cubicBezTo>
                    <a:cubicBezTo>
                      <a:pt x="37921" y="48125"/>
                      <a:pt x="34908" y="46221"/>
                      <a:pt x="30389" y="44690"/>
                    </a:cubicBezTo>
                    <a:cubicBezTo>
                      <a:pt x="17096" y="40210"/>
                      <a:pt x="113" y="38306"/>
                      <a:pt x="113" y="20497"/>
                    </a:cubicBezTo>
                    <a:cubicBezTo>
                      <a:pt x="113" y="7728"/>
                      <a:pt x="9038" y="0"/>
                      <a:pt x="26699" y="0"/>
                    </a:cubicBezTo>
                    <a:cubicBezTo>
                      <a:pt x="34795" y="0"/>
                      <a:pt x="43155" y="1643"/>
                      <a:pt x="50385" y="4219"/>
                    </a:cubicBezTo>
                    <a:lnTo>
                      <a:pt x="50385" y="21878"/>
                    </a:lnTo>
                    <a:lnTo>
                      <a:pt x="43004" y="21878"/>
                    </a:lnTo>
                    <a:lnTo>
                      <a:pt x="41234" y="10753"/>
                    </a:lnTo>
                    <a:cubicBezTo>
                      <a:pt x="41234" y="10753"/>
                      <a:pt x="35209" y="9408"/>
                      <a:pt x="28506" y="9408"/>
                    </a:cubicBezTo>
                    <a:cubicBezTo>
                      <a:pt x="21803" y="9408"/>
                      <a:pt x="15891" y="11723"/>
                      <a:pt x="15891" y="18630"/>
                    </a:cubicBezTo>
                    <a:cubicBezTo>
                      <a:pt x="15891" y="34535"/>
                      <a:pt x="53849" y="23932"/>
                      <a:pt x="53849" y="52157"/>
                    </a:cubicBezTo>
                    <a:cubicBezTo>
                      <a:pt x="53849" y="66009"/>
                      <a:pt x="43720" y="73886"/>
                      <a:pt x="24665" y="73886"/>
                    </a:cubicBezTo>
                    <a:close/>
                  </a:path>
                </a:pathLst>
              </a:custGeom>
              <a:grpFill/>
              <a:ln w="3764" cap="flat">
                <a:noFill/>
                <a:prstDash val="solid"/>
                <a:miter/>
              </a:ln>
            </p:spPr>
            <p:txBody>
              <a:bodyPr/>
              <a:lstStyle/>
              <a:p>
                <a:endParaRPr lang="en-US"/>
              </a:p>
            </p:txBody>
          </p:sp>
          <p:sp>
            <p:nvSpPr>
              <p:cNvPr id="40" name="Freeform 39">
                <a:extLst>
                  <a:ext uri="{FF2B5EF4-FFF2-40B4-BE49-F238E27FC236}">
                    <a16:creationId xmlns:a16="http://schemas.microsoft.com/office/drawing/2014/main" id="{A7C7C5AE-9A7F-0F2D-9F76-FAEAE8AC1766}"/>
                  </a:ext>
                </a:extLst>
              </p:cNvPr>
              <p:cNvSpPr/>
              <p:nvPr/>
            </p:nvSpPr>
            <p:spPr>
              <a:xfrm>
                <a:off x="11619699" y="6278171"/>
                <a:ext cx="37807" cy="71347"/>
              </a:xfrm>
              <a:custGeom>
                <a:avLst/>
                <a:gdLst>
                  <a:gd name="csX0" fmla="*/ 0 w 37807"/>
                  <a:gd name="csY0" fmla="*/ 71347 h 71347"/>
                  <a:gd name="csX1" fmla="*/ 0 w 37807"/>
                  <a:gd name="csY1" fmla="*/ 64814 h 71347"/>
                  <a:gd name="csX2" fmla="*/ 10695 w 37807"/>
                  <a:gd name="csY2" fmla="*/ 63171 h 71347"/>
                  <a:gd name="csX3" fmla="*/ 10695 w 37807"/>
                  <a:gd name="csY3" fmla="*/ 8176 h 71347"/>
                  <a:gd name="csX4" fmla="*/ 0 w 37807"/>
                  <a:gd name="csY4" fmla="*/ 6534 h 71347"/>
                  <a:gd name="csX5" fmla="*/ 0 w 37807"/>
                  <a:gd name="csY5" fmla="*/ 0 h 71347"/>
                  <a:gd name="csX6" fmla="*/ 37808 w 37807"/>
                  <a:gd name="csY6" fmla="*/ 0 h 71347"/>
                  <a:gd name="csX7" fmla="*/ 37808 w 37807"/>
                  <a:gd name="csY7" fmla="*/ 6534 h 71347"/>
                  <a:gd name="csX8" fmla="*/ 27113 w 37807"/>
                  <a:gd name="csY8" fmla="*/ 8176 h 71347"/>
                  <a:gd name="csX9" fmla="*/ 27113 w 37807"/>
                  <a:gd name="csY9" fmla="*/ 63171 h 71347"/>
                  <a:gd name="csX10" fmla="*/ 37808 w 37807"/>
                  <a:gd name="csY10" fmla="*/ 64814 h 71347"/>
                  <a:gd name="csX11" fmla="*/ 37808 w 37807"/>
                  <a:gd name="csY11" fmla="*/ 71347 h 71347"/>
                  <a:gd name="csX12" fmla="*/ 0 w 37807"/>
                  <a:gd name="csY12" fmla="*/ 71347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7807" h="71347">
                    <a:moveTo>
                      <a:pt x="0" y="71347"/>
                    </a:moveTo>
                    <a:lnTo>
                      <a:pt x="0" y="64814"/>
                    </a:lnTo>
                    <a:lnTo>
                      <a:pt x="10695" y="63171"/>
                    </a:lnTo>
                    <a:lnTo>
                      <a:pt x="10695" y="8176"/>
                    </a:lnTo>
                    <a:lnTo>
                      <a:pt x="0" y="6534"/>
                    </a:lnTo>
                    <a:lnTo>
                      <a:pt x="0" y="0"/>
                    </a:lnTo>
                    <a:lnTo>
                      <a:pt x="37808" y="0"/>
                    </a:lnTo>
                    <a:lnTo>
                      <a:pt x="37808" y="6534"/>
                    </a:lnTo>
                    <a:lnTo>
                      <a:pt x="27113" y="8176"/>
                    </a:lnTo>
                    <a:lnTo>
                      <a:pt x="27113" y="63171"/>
                    </a:lnTo>
                    <a:lnTo>
                      <a:pt x="37808" y="64814"/>
                    </a:lnTo>
                    <a:lnTo>
                      <a:pt x="37808" y="71347"/>
                    </a:lnTo>
                    <a:lnTo>
                      <a:pt x="0" y="71347"/>
                    </a:lnTo>
                    <a:close/>
                  </a:path>
                </a:pathLst>
              </a:custGeom>
              <a:grpFill/>
              <a:ln w="3764" cap="flat">
                <a:noFill/>
                <a:prstDash val="solid"/>
                <a:miter/>
              </a:ln>
            </p:spPr>
            <p:txBody>
              <a:bodyPr/>
              <a:lstStyle/>
              <a:p>
                <a:endParaRPr lang="en-US"/>
              </a:p>
            </p:txBody>
          </p:sp>
          <p:sp>
            <p:nvSpPr>
              <p:cNvPr id="41" name="Freeform 40">
                <a:extLst>
                  <a:ext uri="{FF2B5EF4-FFF2-40B4-BE49-F238E27FC236}">
                    <a16:creationId xmlns:a16="http://schemas.microsoft.com/office/drawing/2014/main" id="{DCCD3350-3BCB-D1E6-3C38-B1A47DB1B458}"/>
                  </a:ext>
                </a:extLst>
              </p:cNvPr>
              <p:cNvSpPr/>
              <p:nvPr/>
            </p:nvSpPr>
            <p:spPr>
              <a:xfrm>
                <a:off x="11665339" y="6278209"/>
                <a:ext cx="65485" cy="71347"/>
              </a:xfrm>
              <a:custGeom>
                <a:avLst/>
                <a:gdLst>
                  <a:gd name="csX0" fmla="*/ 58481 w 65485"/>
                  <a:gd name="csY0" fmla="*/ 19713 h 71347"/>
                  <a:gd name="csX1" fmla="*/ 56824 w 65485"/>
                  <a:gd name="csY1" fmla="*/ 8699 h 71347"/>
                  <a:gd name="csX2" fmla="*/ 40933 w 65485"/>
                  <a:gd name="csY2" fmla="*/ 8699 h 71347"/>
                  <a:gd name="csX3" fmla="*/ 40933 w 65485"/>
                  <a:gd name="csY3" fmla="*/ 63171 h 71347"/>
                  <a:gd name="csX4" fmla="*/ 51628 w 65485"/>
                  <a:gd name="csY4" fmla="*/ 64814 h 71347"/>
                  <a:gd name="csX5" fmla="*/ 51628 w 65485"/>
                  <a:gd name="csY5" fmla="*/ 71347 h 71347"/>
                  <a:gd name="csX6" fmla="*/ 13820 w 65485"/>
                  <a:gd name="csY6" fmla="*/ 71347 h 71347"/>
                  <a:gd name="csX7" fmla="*/ 13820 w 65485"/>
                  <a:gd name="csY7" fmla="*/ 64814 h 71347"/>
                  <a:gd name="csX8" fmla="*/ 24515 w 65485"/>
                  <a:gd name="csY8" fmla="*/ 63171 h 71347"/>
                  <a:gd name="csX9" fmla="*/ 24515 w 65485"/>
                  <a:gd name="csY9" fmla="*/ 8699 h 71347"/>
                  <a:gd name="csX10" fmla="*/ 8623 w 65485"/>
                  <a:gd name="csY10" fmla="*/ 8699 h 71347"/>
                  <a:gd name="csX11" fmla="*/ 6967 w 65485"/>
                  <a:gd name="csY11" fmla="*/ 19713 h 71347"/>
                  <a:gd name="csX12" fmla="*/ 0 w 65485"/>
                  <a:gd name="csY12" fmla="*/ 19713 h 71347"/>
                  <a:gd name="csX13" fmla="*/ 0 w 65485"/>
                  <a:gd name="csY13" fmla="*/ 0 h 71347"/>
                  <a:gd name="csX14" fmla="*/ 65485 w 65485"/>
                  <a:gd name="csY14" fmla="*/ 0 h 71347"/>
                  <a:gd name="csX15" fmla="*/ 65485 w 65485"/>
                  <a:gd name="csY15" fmla="*/ 19713 h 71347"/>
                  <a:gd name="csX16" fmla="*/ 58481 w 65485"/>
                  <a:gd name="csY16" fmla="*/ 19713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65485" h="71347">
                    <a:moveTo>
                      <a:pt x="58481" y="19713"/>
                    </a:moveTo>
                    <a:lnTo>
                      <a:pt x="56824" y="8699"/>
                    </a:lnTo>
                    <a:lnTo>
                      <a:pt x="40933" y="8699"/>
                    </a:lnTo>
                    <a:lnTo>
                      <a:pt x="40933" y="63171"/>
                    </a:lnTo>
                    <a:lnTo>
                      <a:pt x="51628" y="64814"/>
                    </a:lnTo>
                    <a:lnTo>
                      <a:pt x="51628" y="71347"/>
                    </a:lnTo>
                    <a:lnTo>
                      <a:pt x="13820" y="71347"/>
                    </a:lnTo>
                    <a:lnTo>
                      <a:pt x="13820" y="64814"/>
                    </a:lnTo>
                    <a:lnTo>
                      <a:pt x="24515" y="63171"/>
                    </a:lnTo>
                    <a:lnTo>
                      <a:pt x="24515" y="8699"/>
                    </a:lnTo>
                    <a:lnTo>
                      <a:pt x="8623" y="8699"/>
                    </a:lnTo>
                    <a:lnTo>
                      <a:pt x="6967" y="19713"/>
                    </a:lnTo>
                    <a:lnTo>
                      <a:pt x="0" y="19713"/>
                    </a:lnTo>
                    <a:lnTo>
                      <a:pt x="0" y="0"/>
                    </a:lnTo>
                    <a:lnTo>
                      <a:pt x="65485" y="0"/>
                    </a:lnTo>
                    <a:lnTo>
                      <a:pt x="65485" y="19713"/>
                    </a:lnTo>
                    <a:lnTo>
                      <a:pt x="58481" y="19713"/>
                    </a:lnTo>
                    <a:close/>
                  </a:path>
                </a:pathLst>
              </a:custGeom>
              <a:grpFill/>
              <a:ln w="3764" cap="flat">
                <a:noFill/>
                <a:prstDash val="solid"/>
                <a:miter/>
              </a:ln>
            </p:spPr>
            <p:txBody>
              <a:bodyPr/>
              <a:lstStyle/>
              <a:p>
                <a:endParaRPr lang="en-US"/>
              </a:p>
            </p:txBody>
          </p:sp>
          <p:sp>
            <p:nvSpPr>
              <p:cNvPr id="42" name="Freeform 41">
                <a:extLst>
                  <a:ext uri="{FF2B5EF4-FFF2-40B4-BE49-F238E27FC236}">
                    <a16:creationId xmlns:a16="http://schemas.microsoft.com/office/drawing/2014/main" id="{600DF17E-003E-54BF-844D-87F57FC31A34}"/>
                  </a:ext>
                </a:extLst>
              </p:cNvPr>
              <p:cNvSpPr/>
              <p:nvPr/>
            </p:nvSpPr>
            <p:spPr>
              <a:xfrm>
                <a:off x="11737490" y="6278209"/>
                <a:ext cx="79155" cy="71347"/>
              </a:xfrm>
              <a:custGeom>
                <a:avLst/>
                <a:gdLst>
                  <a:gd name="csX0" fmla="*/ 68912 w 79155"/>
                  <a:gd name="csY0" fmla="*/ 8176 h 71347"/>
                  <a:gd name="csX1" fmla="*/ 47937 w 79155"/>
                  <a:gd name="csY1" fmla="*/ 40359 h 71347"/>
                  <a:gd name="csX2" fmla="*/ 47937 w 79155"/>
                  <a:gd name="csY2" fmla="*/ 63171 h 71347"/>
                  <a:gd name="csX3" fmla="*/ 58632 w 79155"/>
                  <a:gd name="csY3" fmla="*/ 64814 h 71347"/>
                  <a:gd name="csX4" fmla="*/ 58632 w 79155"/>
                  <a:gd name="csY4" fmla="*/ 71347 h 71347"/>
                  <a:gd name="csX5" fmla="*/ 20824 w 79155"/>
                  <a:gd name="csY5" fmla="*/ 71347 h 71347"/>
                  <a:gd name="csX6" fmla="*/ 20824 w 79155"/>
                  <a:gd name="csY6" fmla="*/ 64814 h 71347"/>
                  <a:gd name="csX7" fmla="*/ 31519 w 79155"/>
                  <a:gd name="csY7" fmla="*/ 63171 h 71347"/>
                  <a:gd name="csX8" fmla="*/ 31519 w 79155"/>
                  <a:gd name="csY8" fmla="*/ 40359 h 71347"/>
                  <a:gd name="csX9" fmla="*/ 10280 w 79155"/>
                  <a:gd name="csY9" fmla="*/ 8176 h 71347"/>
                  <a:gd name="csX10" fmla="*/ 0 w 79155"/>
                  <a:gd name="csY10" fmla="*/ 6534 h 71347"/>
                  <a:gd name="csX11" fmla="*/ 0 w 79155"/>
                  <a:gd name="csY11" fmla="*/ 0 h 71347"/>
                  <a:gd name="csX12" fmla="*/ 38071 w 79155"/>
                  <a:gd name="csY12" fmla="*/ 0 h 71347"/>
                  <a:gd name="csX13" fmla="*/ 38071 w 79155"/>
                  <a:gd name="csY13" fmla="*/ 6534 h 71347"/>
                  <a:gd name="csX14" fmla="*/ 27791 w 79155"/>
                  <a:gd name="csY14" fmla="*/ 8176 h 71347"/>
                  <a:gd name="csX15" fmla="*/ 42590 w 79155"/>
                  <a:gd name="csY15" fmla="*/ 31250 h 71347"/>
                  <a:gd name="csX16" fmla="*/ 57239 w 79155"/>
                  <a:gd name="csY16" fmla="*/ 8176 h 71347"/>
                  <a:gd name="csX17" fmla="*/ 47373 w 79155"/>
                  <a:gd name="csY17" fmla="*/ 6534 h 71347"/>
                  <a:gd name="csX18" fmla="*/ 47373 w 79155"/>
                  <a:gd name="csY18" fmla="*/ 0 h 71347"/>
                  <a:gd name="csX19" fmla="*/ 79155 w 79155"/>
                  <a:gd name="csY19" fmla="*/ 0 h 71347"/>
                  <a:gd name="csX20" fmla="*/ 79155 w 79155"/>
                  <a:gd name="csY20" fmla="*/ 6534 h 71347"/>
                  <a:gd name="csX21" fmla="*/ 68875 w 79155"/>
                  <a:gd name="csY21" fmla="*/ 8176 h 713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79155" h="71347">
                    <a:moveTo>
                      <a:pt x="68912" y="8176"/>
                    </a:moveTo>
                    <a:lnTo>
                      <a:pt x="47937" y="40359"/>
                    </a:lnTo>
                    <a:lnTo>
                      <a:pt x="47937" y="63171"/>
                    </a:lnTo>
                    <a:lnTo>
                      <a:pt x="58632" y="64814"/>
                    </a:lnTo>
                    <a:lnTo>
                      <a:pt x="58632" y="71347"/>
                    </a:lnTo>
                    <a:lnTo>
                      <a:pt x="20824" y="71347"/>
                    </a:lnTo>
                    <a:lnTo>
                      <a:pt x="20824" y="64814"/>
                    </a:lnTo>
                    <a:lnTo>
                      <a:pt x="31519" y="63171"/>
                    </a:lnTo>
                    <a:lnTo>
                      <a:pt x="31519" y="40359"/>
                    </a:lnTo>
                    <a:lnTo>
                      <a:pt x="10280" y="8176"/>
                    </a:lnTo>
                    <a:lnTo>
                      <a:pt x="0" y="6534"/>
                    </a:lnTo>
                    <a:lnTo>
                      <a:pt x="0" y="0"/>
                    </a:lnTo>
                    <a:lnTo>
                      <a:pt x="38071" y="0"/>
                    </a:lnTo>
                    <a:lnTo>
                      <a:pt x="38071" y="6534"/>
                    </a:lnTo>
                    <a:lnTo>
                      <a:pt x="27791" y="8176"/>
                    </a:lnTo>
                    <a:lnTo>
                      <a:pt x="42590" y="31250"/>
                    </a:lnTo>
                    <a:lnTo>
                      <a:pt x="57239" y="8176"/>
                    </a:lnTo>
                    <a:lnTo>
                      <a:pt x="47373" y="6534"/>
                    </a:lnTo>
                    <a:lnTo>
                      <a:pt x="47373" y="0"/>
                    </a:lnTo>
                    <a:lnTo>
                      <a:pt x="79155" y="0"/>
                    </a:lnTo>
                    <a:lnTo>
                      <a:pt x="79155" y="6534"/>
                    </a:lnTo>
                    <a:lnTo>
                      <a:pt x="68875" y="8176"/>
                    </a:lnTo>
                    <a:close/>
                  </a:path>
                </a:pathLst>
              </a:custGeom>
              <a:grpFill/>
              <a:ln w="3764" cap="flat">
                <a:noFill/>
                <a:prstDash val="solid"/>
                <a:miter/>
              </a:ln>
            </p:spPr>
            <p:txBody>
              <a:bodyPr/>
              <a:lstStyle/>
              <a:p>
                <a:endParaRPr lang="en-US"/>
              </a:p>
            </p:txBody>
          </p:sp>
        </p:grpSp>
        <p:grpSp>
          <p:nvGrpSpPr>
            <p:cNvPr id="43" name="Graphic 22">
              <a:extLst>
                <a:ext uri="{FF2B5EF4-FFF2-40B4-BE49-F238E27FC236}">
                  <a16:creationId xmlns:a16="http://schemas.microsoft.com/office/drawing/2014/main" id="{D5C14E2E-0BB0-AA06-5B30-92585E350F4C}"/>
                </a:ext>
              </a:extLst>
            </p:cNvPr>
            <p:cNvGrpSpPr/>
            <p:nvPr/>
          </p:nvGrpSpPr>
          <p:grpSpPr>
            <a:xfrm>
              <a:off x="10090299" y="6450436"/>
              <a:ext cx="994972" cy="61938"/>
              <a:chOff x="10090299" y="6450436"/>
              <a:chExt cx="994972" cy="61938"/>
            </a:xfrm>
            <a:solidFill>
              <a:schemeClr val="bg1"/>
            </a:solidFill>
          </p:grpSpPr>
          <p:sp>
            <p:nvSpPr>
              <p:cNvPr id="44" name="Freeform 43">
                <a:extLst>
                  <a:ext uri="{FF2B5EF4-FFF2-40B4-BE49-F238E27FC236}">
                    <a16:creationId xmlns:a16="http://schemas.microsoft.com/office/drawing/2014/main" id="{37F9DCCD-8628-A5FD-774D-F401381FFD0C}"/>
                  </a:ext>
                </a:extLst>
              </p:cNvPr>
              <p:cNvSpPr/>
              <p:nvPr/>
            </p:nvSpPr>
            <p:spPr>
              <a:xfrm>
                <a:off x="10090299" y="6450436"/>
                <a:ext cx="54866" cy="61752"/>
              </a:xfrm>
              <a:custGeom>
                <a:avLst/>
                <a:gdLst>
                  <a:gd name="csX0" fmla="*/ 0 w 54866"/>
                  <a:gd name="csY0" fmla="*/ 30913 h 61752"/>
                  <a:gd name="csX1" fmla="*/ 30916 w 54866"/>
                  <a:gd name="csY1" fmla="*/ 0 h 61752"/>
                  <a:gd name="csX2" fmla="*/ 54866 w 54866"/>
                  <a:gd name="csY2" fmla="*/ 12619 h 61752"/>
                  <a:gd name="csX3" fmla="*/ 47184 w 54866"/>
                  <a:gd name="csY3" fmla="*/ 16651 h 61752"/>
                  <a:gd name="csX4" fmla="*/ 30916 w 54866"/>
                  <a:gd name="csY4" fmla="*/ 7952 h 61752"/>
                  <a:gd name="csX5" fmla="*/ 9301 w 54866"/>
                  <a:gd name="csY5" fmla="*/ 30876 h 61752"/>
                  <a:gd name="csX6" fmla="*/ 30916 w 54866"/>
                  <a:gd name="csY6" fmla="*/ 53800 h 61752"/>
                  <a:gd name="csX7" fmla="*/ 47184 w 54866"/>
                  <a:gd name="csY7" fmla="*/ 45101 h 61752"/>
                  <a:gd name="csX8" fmla="*/ 54866 w 54866"/>
                  <a:gd name="csY8" fmla="*/ 49133 h 61752"/>
                  <a:gd name="csX9" fmla="*/ 30916 w 54866"/>
                  <a:gd name="csY9" fmla="*/ 61752 h 61752"/>
                  <a:gd name="csX10" fmla="*/ 0 w 54866"/>
                  <a:gd name="csY10" fmla="*/ 30839 h 617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4866" h="61752">
                    <a:moveTo>
                      <a:pt x="0" y="30913"/>
                    </a:moveTo>
                    <a:cubicBezTo>
                      <a:pt x="0" y="12545"/>
                      <a:pt x="13745" y="0"/>
                      <a:pt x="30916" y="0"/>
                    </a:cubicBezTo>
                    <a:cubicBezTo>
                      <a:pt x="42741" y="0"/>
                      <a:pt x="50159" y="5638"/>
                      <a:pt x="54866" y="12619"/>
                    </a:cubicBezTo>
                    <a:lnTo>
                      <a:pt x="47184" y="16651"/>
                    </a:lnTo>
                    <a:cubicBezTo>
                      <a:pt x="44021" y="11649"/>
                      <a:pt x="38071" y="7952"/>
                      <a:pt x="30916" y="7952"/>
                    </a:cubicBezTo>
                    <a:cubicBezTo>
                      <a:pt x="18716" y="7952"/>
                      <a:pt x="9301" y="17436"/>
                      <a:pt x="9301" y="30876"/>
                    </a:cubicBezTo>
                    <a:cubicBezTo>
                      <a:pt x="9301" y="44317"/>
                      <a:pt x="18716" y="53800"/>
                      <a:pt x="30916" y="53800"/>
                    </a:cubicBezTo>
                    <a:cubicBezTo>
                      <a:pt x="38071" y="53800"/>
                      <a:pt x="44021" y="50141"/>
                      <a:pt x="47184" y="45101"/>
                    </a:cubicBezTo>
                    <a:lnTo>
                      <a:pt x="54866" y="49133"/>
                    </a:lnTo>
                    <a:cubicBezTo>
                      <a:pt x="50084" y="56115"/>
                      <a:pt x="42741" y="61752"/>
                      <a:pt x="30916" y="61752"/>
                    </a:cubicBezTo>
                    <a:cubicBezTo>
                      <a:pt x="13745" y="61752"/>
                      <a:pt x="0" y="49208"/>
                      <a:pt x="0" y="30839"/>
                    </a:cubicBezTo>
                    <a:close/>
                  </a:path>
                </a:pathLst>
              </a:custGeom>
              <a:grpFill/>
              <a:ln w="3764" cap="flat">
                <a:noFill/>
                <a:prstDash val="solid"/>
                <a:miter/>
              </a:ln>
            </p:spPr>
            <p:txBody>
              <a:bodyPr/>
              <a:lstStyle/>
              <a:p>
                <a:endParaRPr lang="en-US"/>
              </a:p>
            </p:txBody>
          </p:sp>
          <p:sp>
            <p:nvSpPr>
              <p:cNvPr id="45" name="Freeform 44">
                <a:extLst>
                  <a:ext uri="{FF2B5EF4-FFF2-40B4-BE49-F238E27FC236}">
                    <a16:creationId xmlns:a16="http://schemas.microsoft.com/office/drawing/2014/main" id="{8E1B8380-7913-C661-65B4-8A1A430FA5A4}"/>
                  </a:ext>
                </a:extLst>
              </p:cNvPr>
              <p:cNvSpPr/>
              <p:nvPr/>
            </p:nvSpPr>
            <p:spPr>
              <a:xfrm>
                <a:off x="10149421" y="6450436"/>
                <a:ext cx="60703" cy="61826"/>
              </a:xfrm>
              <a:custGeom>
                <a:avLst/>
                <a:gdLst>
                  <a:gd name="csX0" fmla="*/ 30352 w 60703"/>
                  <a:gd name="csY0" fmla="*/ 0 h 61826"/>
                  <a:gd name="csX1" fmla="*/ 60703 w 60703"/>
                  <a:gd name="csY1" fmla="*/ 30913 h 61826"/>
                  <a:gd name="csX2" fmla="*/ 30352 w 60703"/>
                  <a:gd name="csY2" fmla="*/ 61827 h 61826"/>
                  <a:gd name="csX3" fmla="*/ 0 w 60703"/>
                  <a:gd name="csY3" fmla="*/ 30913 h 61826"/>
                  <a:gd name="csX4" fmla="*/ 30352 w 60703"/>
                  <a:gd name="csY4" fmla="*/ 0 h 61826"/>
                  <a:gd name="csX5" fmla="*/ 30352 w 60703"/>
                  <a:gd name="csY5" fmla="*/ 7990 h 61826"/>
                  <a:gd name="csX6" fmla="*/ 9301 w 60703"/>
                  <a:gd name="csY6" fmla="*/ 30913 h 61826"/>
                  <a:gd name="csX7" fmla="*/ 30352 w 60703"/>
                  <a:gd name="csY7" fmla="*/ 53837 h 61826"/>
                  <a:gd name="csX8" fmla="*/ 51402 w 60703"/>
                  <a:gd name="csY8" fmla="*/ 30913 h 61826"/>
                  <a:gd name="csX9" fmla="*/ 30352 w 60703"/>
                  <a:gd name="csY9" fmla="*/ 7990 h 618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0703" h="61826">
                    <a:moveTo>
                      <a:pt x="30352" y="0"/>
                    </a:moveTo>
                    <a:cubicBezTo>
                      <a:pt x="48352" y="0"/>
                      <a:pt x="60703" y="13179"/>
                      <a:pt x="60703" y="30913"/>
                    </a:cubicBezTo>
                    <a:cubicBezTo>
                      <a:pt x="60703" y="48648"/>
                      <a:pt x="48314" y="61827"/>
                      <a:pt x="30352" y="61827"/>
                    </a:cubicBezTo>
                    <a:cubicBezTo>
                      <a:pt x="12389" y="61827"/>
                      <a:pt x="0" y="48648"/>
                      <a:pt x="0" y="30913"/>
                    </a:cubicBezTo>
                    <a:cubicBezTo>
                      <a:pt x="0" y="13179"/>
                      <a:pt x="12389" y="0"/>
                      <a:pt x="30352" y="0"/>
                    </a:cubicBezTo>
                    <a:close/>
                    <a:moveTo>
                      <a:pt x="30352" y="7990"/>
                    </a:moveTo>
                    <a:cubicBezTo>
                      <a:pt x="17435" y="7990"/>
                      <a:pt x="9301" y="17772"/>
                      <a:pt x="9301" y="30913"/>
                    </a:cubicBezTo>
                    <a:cubicBezTo>
                      <a:pt x="9301" y="44055"/>
                      <a:pt x="17435" y="53837"/>
                      <a:pt x="30352" y="53837"/>
                    </a:cubicBezTo>
                    <a:cubicBezTo>
                      <a:pt x="43268" y="53837"/>
                      <a:pt x="51402" y="43981"/>
                      <a:pt x="51402" y="30913"/>
                    </a:cubicBezTo>
                    <a:cubicBezTo>
                      <a:pt x="51402" y="17846"/>
                      <a:pt x="43080" y="7990"/>
                      <a:pt x="30352" y="7990"/>
                    </a:cubicBezTo>
                    <a:close/>
                  </a:path>
                </a:pathLst>
              </a:custGeom>
              <a:grpFill/>
              <a:ln w="3764" cap="flat">
                <a:noFill/>
                <a:prstDash val="solid"/>
                <a:miter/>
              </a:ln>
            </p:spPr>
            <p:txBody>
              <a:bodyPr/>
              <a:lstStyle/>
              <a:p>
                <a:endParaRPr lang="en-US"/>
              </a:p>
            </p:txBody>
          </p:sp>
          <p:sp>
            <p:nvSpPr>
              <p:cNvPr id="46" name="Freeform 45">
                <a:extLst>
                  <a:ext uri="{FF2B5EF4-FFF2-40B4-BE49-F238E27FC236}">
                    <a16:creationId xmlns:a16="http://schemas.microsoft.com/office/drawing/2014/main" id="{2B32993A-2AE4-29A2-12D7-1C04938D9F4D}"/>
                  </a:ext>
                </a:extLst>
              </p:cNvPr>
              <p:cNvSpPr/>
              <p:nvPr/>
            </p:nvSpPr>
            <p:spPr>
              <a:xfrm>
                <a:off x="10218822" y="6451406"/>
                <a:ext cx="36414" cy="59773"/>
              </a:xfrm>
              <a:custGeom>
                <a:avLst/>
                <a:gdLst>
                  <a:gd name="csX0" fmla="*/ 0 w 36414"/>
                  <a:gd name="csY0" fmla="*/ 0 h 59773"/>
                  <a:gd name="csX1" fmla="*/ 9038 w 36414"/>
                  <a:gd name="csY1" fmla="*/ 0 h 59773"/>
                  <a:gd name="csX2" fmla="*/ 9038 w 36414"/>
                  <a:gd name="csY2" fmla="*/ 51896 h 59773"/>
                  <a:gd name="csX3" fmla="*/ 36414 w 36414"/>
                  <a:gd name="csY3" fmla="*/ 51896 h 59773"/>
                  <a:gd name="csX4" fmla="*/ 36414 w 36414"/>
                  <a:gd name="csY4" fmla="*/ 59774 h 59773"/>
                  <a:gd name="csX5" fmla="*/ 0 w 36414"/>
                  <a:gd name="csY5" fmla="*/ 59774 h 59773"/>
                  <a:gd name="csX6" fmla="*/ 0 w 36414"/>
                  <a:gd name="csY6" fmla="*/ 0 h 597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6414" h="59773">
                    <a:moveTo>
                      <a:pt x="0" y="0"/>
                    </a:moveTo>
                    <a:lnTo>
                      <a:pt x="9038" y="0"/>
                    </a:lnTo>
                    <a:lnTo>
                      <a:pt x="9038" y="51896"/>
                    </a:lnTo>
                    <a:lnTo>
                      <a:pt x="36414" y="51896"/>
                    </a:lnTo>
                    <a:lnTo>
                      <a:pt x="36414" y="59774"/>
                    </a:lnTo>
                    <a:lnTo>
                      <a:pt x="0" y="59774"/>
                    </a:lnTo>
                    <a:lnTo>
                      <a:pt x="0" y="0"/>
                    </a:lnTo>
                    <a:close/>
                  </a:path>
                </a:pathLst>
              </a:custGeom>
              <a:grpFill/>
              <a:ln w="3764" cap="flat">
                <a:noFill/>
                <a:prstDash val="solid"/>
                <a:miter/>
              </a:ln>
            </p:spPr>
            <p:txBody>
              <a:bodyPr/>
              <a:lstStyle/>
              <a:p>
                <a:endParaRPr lang="en-US"/>
              </a:p>
            </p:txBody>
          </p:sp>
          <p:sp>
            <p:nvSpPr>
              <p:cNvPr id="47" name="Freeform 46">
                <a:extLst>
                  <a:ext uri="{FF2B5EF4-FFF2-40B4-BE49-F238E27FC236}">
                    <a16:creationId xmlns:a16="http://schemas.microsoft.com/office/drawing/2014/main" id="{367912D0-64E3-CDE4-90E1-58C826D0DB2B}"/>
                  </a:ext>
                </a:extLst>
              </p:cNvPr>
              <p:cNvSpPr/>
              <p:nvPr/>
            </p:nvSpPr>
            <p:spPr>
              <a:xfrm>
                <a:off x="10262919" y="6451406"/>
                <a:ext cx="36414" cy="59773"/>
              </a:xfrm>
              <a:custGeom>
                <a:avLst/>
                <a:gdLst>
                  <a:gd name="csX0" fmla="*/ 0 w 36414"/>
                  <a:gd name="csY0" fmla="*/ 0 h 59773"/>
                  <a:gd name="csX1" fmla="*/ 9038 w 36414"/>
                  <a:gd name="csY1" fmla="*/ 0 h 59773"/>
                  <a:gd name="csX2" fmla="*/ 9038 w 36414"/>
                  <a:gd name="csY2" fmla="*/ 51896 h 59773"/>
                  <a:gd name="csX3" fmla="*/ 36414 w 36414"/>
                  <a:gd name="csY3" fmla="*/ 51896 h 59773"/>
                  <a:gd name="csX4" fmla="*/ 36414 w 36414"/>
                  <a:gd name="csY4" fmla="*/ 59774 h 59773"/>
                  <a:gd name="csX5" fmla="*/ 0 w 36414"/>
                  <a:gd name="csY5" fmla="*/ 59774 h 59773"/>
                  <a:gd name="csX6" fmla="*/ 0 w 36414"/>
                  <a:gd name="csY6" fmla="*/ 0 h 597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6414" h="59773">
                    <a:moveTo>
                      <a:pt x="0" y="0"/>
                    </a:moveTo>
                    <a:lnTo>
                      <a:pt x="9038" y="0"/>
                    </a:lnTo>
                    <a:lnTo>
                      <a:pt x="9038" y="51896"/>
                    </a:lnTo>
                    <a:lnTo>
                      <a:pt x="36414" y="51896"/>
                    </a:lnTo>
                    <a:lnTo>
                      <a:pt x="36414" y="59774"/>
                    </a:lnTo>
                    <a:lnTo>
                      <a:pt x="0" y="59774"/>
                    </a:lnTo>
                    <a:lnTo>
                      <a:pt x="0" y="0"/>
                    </a:lnTo>
                    <a:close/>
                  </a:path>
                </a:pathLst>
              </a:custGeom>
              <a:grpFill/>
              <a:ln w="3764" cap="flat">
                <a:noFill/>
                <a:prstDash val="solid"/>
                <a:miter/>
              </a:ln>
            </p:spPr>
            <p:txBody>
              <a:bodyPr/>
              <a:lstStyle/>
              <a:p>
                <a:endParaRPr lang="en-US"/>
              </a:p>
            </p:txBody>
          </p:sp>
          <p:sp>
            <p:nvSpPr>
              <p:cNvPr id="48" name="Freeform 47">
                <a:extLst>
                  <a:ext uri="{FF2B5EF4-FFF2-40B4-BE49-F238E27FC236}">
                    <a16:creationId xmlns:a16="http://schemas.microsoft.com/office/drawing/2014/main" id="{7EC1085E-2BDF-812D-6281-6E1F63480BD9}"/>
                  </a:ext>
                </a:extLst>
              </p:cNvPr>
              <p:cNvSpPr/>
              <p:nvPr/>
            </p:nvSpPr>
            <p:spPr>
              <a:xfrm>
                <a:off x="10307015" y="6451369"/>
                <a:ext cx="40481" cy="59773"/>
              </a:xfrm>
              <a:custGeom>
                <a:avLst/>
                <a:gdLst>
                  <a:gd name="csX0" fmla="*/ 0 w 40481"/>
                  <a:gd name="csY0" fmla="*/ 37 h 59773"/>
                  <a:gd name="csX1" fmla="*/ 40481 w 40481"/>
                  <a:gd name="csY1" fmla="*/ 37 h 59773"/>
                  <a:gd name="csX2" fmla="*/ 40481 w 40481"/>
                  <a:gd name="csY2" fmla="*/ 7915 h 59773"/>
                  <a:gd name="csX3" fmla="*/ 9038 w 40481"/>
                  <a:gd name="csY3" fmla="*/ 7915 h 59773"/>
                  <a:gd name="csX4" fmla="*/ 9038 w 40481"/>
                  <a:gd name="csY4" fmla="*/ 25388 h 59773"/>
                  <a:gd name="csX5" fmla="*/ 39841 w 40481"/>
                  <a:gd name="csY5" fmla="*/ 25388 h 59773"/>
                  <a:gd name="csX6" fmla="*/ 39841 w 40481"/>
                  <a:gd name="csY6" fmla="*/ 33266 h 59773"/>
                  <a:gd name="csX7" fmla="*/ 9038 w 40481"/>
                  <a:gd name="csY7" fmla="*/ 33266 h 59773"/>
                  <a:gd name="csX8" fmla="*/ 9038 w 40481"/>
                  <a:gd name="csY8" fmla="*/ 51896 h 59773"/>
                  <a:gd name="csX9" fmla="*/ 40481 w 40481"/>
                  <a:gd name="csY9" fmla="*/ 51896 h 59773"/>
                  <a:gd name="csX10" fmla="*/ 40481 w 40481"/>
                  <a:gd name="csY10" fmla="*/ 59774 h 59773"/>
                  <a:gd name="csX11" fmla="*/ 0 w 40481"/>
                  <a:gd name="csY11" fmla="*/ 59774 h 59773"/>
                  <a:gd name="csX12" fmla="*/ 0 w 40481"/>
                  <a:gd name="csY12" fmla="*/ 0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0481" h="59773">
                    <a:moveTo>
                      <a:pt x="0" y="37"/>
                    </a:moveTo>
                    <a:lnTo>
                      <a:pt x="40481" y="37"/>
                    </a:lnTo>
                    <a:lnTo>
                      <a:pt x="40481" y="7915"/>
                    </a:lnTo>
                    <a:lnTo>
                      <a:pt x="9038" y="7915"/>
                    </a:lnTo>
                    <a:lnTo>
                      <a:pt x="9038" y="25388"/>
                    </a:lnTo>
                    <a:lnTo>
                      <a:pt x="39841" y="25388"/>
                    </a:lnTo>
                    <a:lnTo>
                      <a:pt x="39841" y="33266"/>
                    </a:lnTo>
                    <a:lnTo>
                      <a:pt x="9038" y="33266"/>
                    </a:lnTo>
                    <a:lnTo>
                      <a:pt x="9038" y="51896"/>
                    </a:lnTo>
                    <a:lnTo>
                      <a:pt x="40481" y="51896"/>
                    </a:lnTo>
                    <a:lnTo>
                      <a:pt x="40481" y="59774"/>
                    </a:lnTo>
                    <a:lnTo>
                      <a:pt x="0" y="59774"/>
                    </a:lnTo>
                    <a:lnTo>
                      <a:pt x="0" y="0"/>
                    </a:lnTo>
                    <a:close/>
                  </a:path>
                </a:pathLst>
              </a:custGeom>
              <a:grpFill/>
              <a:ln w="3764" cap="flat">
                <a:noFill/>
                <a:prstDash val="solid"/>
                <a:miter/>
              </a:ln>
            </p:spPr>
            <p:txBody>
              <a:bodyPr/>
              <a:lstStyle/>
              <a:p>
                <a:endParaRPr lang="en-US"/>
              </a:p>
            </p:txBody>
          </p:sp>
          <p:sp>
            <p:nvSpPr>
              <p:cNvPr id="49" name="Freeform 48">
                <a:extLst>
                  <a:ext uri="{FF2B5EF4-FFF2-40B4-BE49-F238E27FC236}">
                    <a16:creationId xmlns:a16="http://schemas.microsoft.com/office/drawing/2014/main" id="{0C03E642-5EE2-E945-42FF-E782F5768479}"/>
                  </a:ext>
                </a:extLst>
              </p:cNvPr>
              <p:cNvSpPr/>
              <p:nvPr/>
            </p:nvSpPr>
            <p:spPr>
              <a:xfrm>
                <a:off x="10354049" y="6450436"/>
                <a:ext cx="55581" cy="61938"/>
              </a:xfrm>
              <a:custGeom>
                <a:avLst/>
                <a:gdLst>
                  <a:gd name="csX0" fmla="*/ 31218 w 55581"/>
                  <a:gd name="csY0" fmla="*/ 0 h 61938"/>
                  <a:gd name="csX1" fmla="*/ 55092 w 55581"/>
                  <a:gd name="csY1" fmla="*/ 11835 h 61938"/>
                  <a:gd name="csX2" fmla="*/ 47787 w 55581"/>
                  <a:gd name="csY2" fmla="*/ 16054 h 61938"/>
                  <a:gd name="csX3" fmla="*/ 31255 w 55581"/>
                  <a:gd name="csY3" fmla="*/ 7990 h 61938"/>
                  <a:gd name="csX4" fmla="*/ 9301 w 55581"/>
                  <a:gd name="csY4" fmla="*/ 30913 h 61938"/>
                  <a:gd name="csX5" fmla="*/ 31255 w 55581"/>
                  <a:gd name="csY5" fmla="*/ 53949 h 61938"/>
                  <a:gd name="csX6" fmla="*/ 46544 w 55581"/>
                  <a:gd name="csY6" fmla="*/ 48050 h 61938"/>
                  <a:gd name="csX7" fmla="*/ 46544 w 55581"/>
                  <a:gd name="csY7" fmla="*/ 37298 h 61938"/>
                  <a:gd name="csX8" fmla="*/ 27188 w 55581"/>
                  <a:gd name="csY8" fmla="*/ 37298 h 61938"/>
                  <a:gd name="csX9" fmla="*/ 27188 w 55581"/>
                  <a:gd name="csY9" fmla="*/ 29420 h 61938"/>
                  <a:gd name="csX10" fmla="*/ 55582 w 55581"/>
                  <a:gd name="csY10" fmla="*/ 29420 h 61938"/>
                  <a:gd name="csX11" fmla="*/ 55582 w 55581"/>
                  <a:gd name="csY11" fmla="*/ 51373 h 61938"/>
                  <a:gd name="csX12" fmla="*/ 31255 w 55581"/>
                  <a:gd name="csY12" fmla="*/ 61939 h 61938"/>
                  <a:gd name="csX13" fmla="*/ 0 w 55581"/>
                  <a:gd name="csY13" fmla="*/ 30913 h 61938"/>
                  <a:gd name="csX14" fmla="*/ 31255 w 55581"/>
                  <a:gd name="csY14" fmla="*/ 0 h 61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55581" h="61938">
                    <a:moveTo>
                      <a:pt x="31218" y="0"/>
                    </a:moveTo>
                    <a:cubicBezTo>
                      <a:pt x="42515" y="0"/>
                      <a:pt x="50008" y="5115"/>
                      <a:pt x="55092" y="11835"/>
                    </a:cubicBezTo>
                    <a:lnTo>
                      <a:pt x="47787" y="16054"/>
                    </a:lnTo>
                    <a:cubicBezTo>
                      <a:pt x="44360" y="11499"/>
                      <a:pt x="38297" y="7990"/>
                      <a:pt x="31255" y="7990"/>
                    </a:cubicBezTo>
                    <a:cubicBezTo>
                      <a:pt x="18678" y="7990"/>
                      <a:pt x="9301" y="17473"/>
                      <a:pt x="9301" y="30913"/>
                    </a:cubicBezTo>
                    <a:cubicBezTo>
                      <a:pt x="9301" y="44354"/>
                      <a:pt x="18716" y="53949"/>
                      <a:pt x="31255" y="53949"/>
                    </a:cubicBezTo>
                    <a:cubicBezTo>
                      <a:pt x="37958" y="53949"/>
                      <a:pt x="43644" y="50738"/>
                      <a:pt x="46544" y="48050"/>
                    </a:cubicBezTo>
                    <a:lnTo>
                      <a:pt x="46544" y="37298"/>
                    </a:lnTo>
                    <a:lnTo>
                      <a:pt x="27188" y="37298"/>
                    </a:lnTo>
                    <a:lnTo>
                      <a:pt x="27188" y="29420"/>
                    </a:lnTo>
                    <a:lnTo>
                      <a:pt x="55582" y="29420"/>
                    </a:lnTo>
                    <a:lnTo>
                      <a:pt x="55582" y="51373"/>
                    </a:lnTo>
                    <a:cubicBezTo>
                      <a:pt x="49783" y="57720"/>
                      <a:pt x="41498" y="61939"/>
                      <a:pt x="31255" y="61939"/>
                    </a:cubicBezTo>
                    <a:cubicBezTo>
                      <a:pt x="14008" y="61939"/>
                      <a:pt x="0" y="49581"/>
                      <a:pt x="0" y="30913"/>
                    </a:cubicBezTo>
                    <a:cubicBezTo>
                      <a:pt x="0" y="12246"/>
                      <a:pt x="14008" y="0"/>
                      <a:pt x="31255" y="0"/>
                    </a:cubicBezTo>
                    <a:close/>
                  </a:path>
                </a:pathLst>
              </a:custGeom>
              <a:grpFill/>
              <a:ln w="3764" cap="flat">
                <a:noFill/>
                <a:prstDash val="solid"/>
                <a:miter/>
              </a:ln>
            </p:spPr>
            <p:txBody>
              <a:bodyPr/>
              <a:lstStyle/>
              <a:p>
                <a:endParaRPr lang="en-US"/>
              </a:p>
            </p:txBody>
          </p:sp>
          <p:sp>
            <p:nvSpPr>
              <p:cNvPr id="50" name="Freeform 49">
                <a:extLst>
                  <a:ext uri="{FF2B5EF4-FFF2-40B4-BE49-F238E27FC236}">
                    <a16:creationId xmlns:a16="http://schemas.microsoft.com/office/drawing/2014/main" id="{379BAB83-CA59-142F-2C38-7280351A0226}"/>
                  </a:ext>
                </a:extLst>
              </p:cNvPr>
              <p:cNvSpPr/>
              <p:nvPr/>
            </p:nvSpPr>
            <p:spPr>
              <a:xfrm>
                <a:off x="10418894" y="6451369"/>
                <a:ext cx="40481" cy="59773"/>
              </a:xfrm>
              <a:custGeom>
                <a:avLst/>
                <a:gdLst>
                  <a:gd name="csX0" fmla="*/ 0 w 40481"/>
                  <a:gd name="csY0" fmla="*/ 37 h 59773"/>
                  <a:gd name="csX1" fmla="*/ 40481 w 40481"/>
                  <a:gd name="csY1" fmla="*/ 37 h 59773"/>
                  <a:gd name="csX2" fmla="*/ 40481 w 40481"/>
                  <a:gd name="csY2" fmla="*/ 7915 h 59773"/>
                  <a:gd name="csX3" fmla="*/ 9038 w 40481"/>
                  <a:gd name="csY3" fmla="*/ 7915 h 59773"/>
                  <a:gd name="csX4" fmla="*/ 9038 w 40481"/>
                  <a:gd name="csY4" fmla="*/ 25388 h 59773"/>
                  <a:gd name="csX5" fmla="*/ 39841 w 40481"/>
                  <a:gd name="csY5" fmla="*/ 25388 h 59773"/>
                  <a:gd name="csX6" fmla="*/ 39841 w 40481"/>
                  <a:gd name="csY6" fmla="*/ 33266 h 59773"/>
                  <a:gd name="csX7" fmla="*/ 9038 w 40481"/>
                  <a:gd name="csY7" fmla="*/ 33266 h 59773"/>
                  <a:gd name="csX8" fmla="*/ 9038 w 40481"/>
                  <a:gd name="csY8" fmla="*/ 51896 h 59773"/>
                  <a:gd name="csX9" fmla="*/ 40481 w 40481"/>
                  <a:gd name="csY9" fmla="*/ 51896 h 59773"/>
                  <a:gd name="csX10" fmla="*/ 40481 w 40481"/>
                  <a:gd name="csY10" fmla="*/ 59774 h 59773"/>
                  <a:gd name="csX11" fmla="*/ 0 w 40481"/>
                  <a:gd name="csY11" fmla="*/ 59774 h 59773"/>
                  <a:gd name="csX12" fmla="*/ 0 w 40481"/>
                  <a:gd name="csY12" fmla="*/ 0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0481" h="59773">
                    <a:moveTo>
                      <a:pt x="0" y="37"/>
                    </a:moveTo>
                    <a:lnTo>
                      <a:pt x="40481" y="37"/>
                    </a:lnTo>
                    <a:lnTo>
                      <a:pt x="40481" y="7915"/>
                    </a:lnTo>
                    <a:lnTo>
                      <a:pt x="9038" y="7915"/>
                    </a:lnTo>
                    <a:lnTo>
                      <a:pt x="9038" y="25388"/>
                    </a:lnTo>
                    <a:lnTo>
                      <a:pt x="39841" y="25388"/>
                    </a:lnTo>
                    <a:lnTo>
                      <a:pt x="39841" y="33266"/>
                    </a:lnTo>
                    <a:lnTo>
                      <a:pt x="9038" y="33266"/>
                    </a:lnTo>
                    <a:lnTo>
                      <a:pt x="9038" y="51896"/>
                    </a:lnTo>
                    <a:lnTo>
                      <a:pt x="40481" y="51896"/>
                    </a:lnTo>
                    <a:lnTo>
                      <a:pt x="40481" y="59774"/>
                    </a:lnTo>
                    <a:lnTo>
                      <a:pt x="0" y="59774"/>
                    </a:lnTo>
                    <a:lnTo>
                      <a:pt x="0" y="0"/>
                    </a:lnTo>
                    <a:close/>
                  </a:path>
                </a:pathLst>
              </a:custGeom>
              <a:grpFill/>
              <a:ln w="3764" cap="flat">
                <a:noFill/>
                <a:prstDash val="solid"/>
                <a:miter/>
              </a:ln>
            </p:spPr>
            <p:txBody>
              <a:bodyPr/>
              <a:lstStyle/>
              <a:p>
                <a:endParaRPr lang="en-US"/>
              </a:p>
            </p:txBody>
          </p:sp>
          <p:sp>
            <p:nvSpPr>
              <p:cNvPr id="51" name="Freeform 50">
                <a:extLst>
                  <a:ext uri="{FF2B5EF4-FFF2-40B4-BE49-F238E27FC236}">
                    <a16:creationId xmlns:a16="http://schemas.microsoft.com/office/drawing/2014/main" id="{7B8FDD7D-6F89-F5BA-7215-31AB8A7F28A4}"/>
                  </a:ext>
                </a:extLst>
              </p:cNvPr>
              <p:cNvSpPr/>
              <p:nvPr/>
            </p:nvSpPr>
            <p:spPr>
              <a:xfrm>
                <a:off x="10486978" y="6450436"/>
                <a:ext cx="60703" cy="61826"/>
              </a:xfrm>
              <a:custGeom>
                <a:avLst/>
                <a:gdLst>
                  <a:gd name="csX0" fmla="*/ 30352 w 60703"/>
                  <a:gd name="csY0" fmla="*/ 0 h 61826"/>
                  <a:gd name="csX1" fmla="*/ 60703 w 60703"/>
                  <a:gd name="csY1" fmla="*/ 30913 h 61826"/>
                  <a:gd name="csX2" fmla="*/ 30352 w 60703"/>
                  <a:gd name="csY2" fmla="*/ 61827 h 61826"/>
                  <a:gd name="csX3" fmla="*/ 0 w 60703"/>
                  <a:gd name="csY3" fmla="*/ 30913 h 61826"/>
                  <a:gd name="csX4" fmla="*/ 30352 w 60703"/>
                  <a:gd name="csY4" fmla="*/ 0 h 61826"/>
                  <a:gd name="csX5" fmla="*/ 30352 w 60703"/>
                  <a:gd name="csY5" fmla="*/ 7990 h 61826"/>
                  <a:gd name="csX6" fmla="*/ 9301 w 60703"/>
                  <a:gd name="csY6" fmla="*/ 30913 h 61826"/>
                  <a:gd name="csX7" fmla="*/ 30352 w 60703"/>
                  <a:gd name="csY7" fmla="*/ 53837 h 61826"/>
                  <a:gd name="csX8" fmla="*/ 51402 w 60703"/>
                  <a:gd name="csY8" fmla="*/ 30913 h 61826"/>
                  <a:gd name="csX9" fmla="*/ 30352 w 60703"/>
                  <a:gd name="csY9" fmla="*/ 7990 h 618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0703" h="61826">
                    <a:moveTo>
                      <a:pt x="30352" y="0"/>
                    </a:moveTo>
                    <a:cubicBezTo>
                      <a:pt x="48352" y="0"/>
                      <a:pt x="60703" y="13179"/>
                      <a:pt x="60703" y="30913"/>
                    </a:cubicBezTo>
                    <a:cubicBezTo>
                      <a:pt x="60703" y="48648"/>
                      <a:pt x="48314" y="61827"/>
                      <a:pt x="30352" y="61827"/>
                    </a:cubicBezTo>
                    <a:cubicBezTo>
                      <a:pt x="12389" y="61827"/>
                      <a:pt x="0" y="48648"/>
                      <a:pt x="0" y="30913"/>
                    </a:cubicBezTo>
                    <a:cubicBezTo>
                      <a:pt x="0" y="13179"/>
                      <a:pt x="12389" y="0"/>
                      <a:pt x="30352" y="0"/>
                    </a:cubicBezTo>
                    <a:close/>
                    <a:moveTo>
                      <a:pt x="30352" y="7990"/>
                    </a:moveTo>
                    <a:cubicBezTo>
                      <a:pt x="17435" y="7990"/>
                      <a:pt x="9301" y="17772"/>
                      <a:pt x="9301" y="30913"/>
                    </a:cubicBezTo>
                    <a:cubicBezTo>
                      <a:pt x="9301" y="44055"/>
                      <a:pt x="17435" y="53837"/>
                      <a:pt x="30352" y="53837"/>
                    </a:cubicBezTo>
                    <a:cubicBezTo>
                      <a:pt x="43268" y="53837"/>
                      <a:pt x="51402" y="43981"/>
                      <a:pt x="51402" y="30913"/>
                    </a:cubicBezTo>
                    <a:cubicBezTo>
                      <a:pt x="51402" y="17846"/>
                      <a:pt x="43080" y="7990"/>
                      <a:pt x="30352" y="7990"/>
                    </a:cubicBezTo>
                    <a:close/>
                  </a:path>
                </a:pathLst>
              </a:custGeom>
              <a:grpFill/>
              <a:ln w="3764" cap="flat">
                <a:noFill/>
                <a:prstDash val="solid"/>
                <a:miter/>
              </a:ln>
            </p:spPr>
            <p:txBody>
              <a:bodyPr/>
              <a:lstStyle/>
              <a:p>
                <a:endParaRPr lang="en-US"/>
              </a:p>
            </p:txBody>
          </p:sp>
          <p:sp>
            <p:nvSpPr>
              <p:cNvPr id="52" name="Freeform 51">
                <a:extLst>
                  <a:ext uri="{FF2B5EF4-FFF2-40B4-BE49-F238E27FC236}">
                    <a16:creationId xmlns:a16="http://schemas.microsoft.com/office/drawing/2014/main" id="{C6827A0F-CED8-3719-9FFA-00855A9B8213}"/>
                  </a:ext>
                </a:extLst>
              </p:cNvPr>
              <p:cNvSpPr/>
              <p:nvPr/>
            </p:nvSpPr>
            <p:spPr>
              <a:xfrm>
                <a:off x="10556379" y="6451369"/>
                <a:ext cx="40481" cy="59773"/>
              </a:xfrm>
              <a:custGeom>
                <a:avLst/>
                <a:gdLst>
                  <a:gd name="csX0" fmla="*/ 0 w 40481"/>
                  <a:gd name="csY0" fmla="*/ 37 h 59773"/>
                  <a:gd name="csX1" fmla="*/ 40481 w 40481"/>
                  <a:gd name="csY1" fmla="*/ 37 h 59773"/>
                  <a:gd name="csX2" fmla="*/ 40481 w 40481"/>
                  <a:gd name="csY2" fmla="*/ 7915 h 59773"/>
                  <a:gd name="csX3" fmla="*/ 9038 w 40481"/>
                  <a:gd name="csY3" fmla="*/ 7915 h 59773"/>
                  <a:gd name="csX4" fmla="*/ 9038 w 40481"/>
                  <a:gd name="csY4" fmla="*/ 25388 h 59773"/>
                  <a:gd name="csX5" fmla="*/ 39841 w 40481"/>
                  <a:gd name="csY5" fmla="*/ 25388 h 59773"/>
                  <a:gd name="csX6" fmla="*/ 39841 w 40481"/>
                  <a:gd name="csY6" fmla="*/ 33266 h 59773"/>
                  <a:gd name="csX7" fmla="*/ 9038 w 40481"/>
                  <a:gd name="csY7" fmla="*/ 33266 h 59773"/>
                  <a:gd name="csX8" fmla="*/ 9038 w 40481"/>
                  <a:gd name="csY8" fmla="*/ 59774 h 59773"/>
                  <a:gd name="csX9" fmla="*/ 0 w 40481"/>
                  <a:gd name="csY9" fmla="*/ 59774 h 59773"/>
                  <a:gd name="csX10" fmla="*/ 0 w 40481"/>
                  <a:gd name="csY10" fmla="*/ 0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0481" h="59773">
                    <a:moveTo>
                      <a:pt x="0" y="37"/>
                    </a:moveTo>
                    <a:lnTo>
                      <a:pt x="40481" y="37"/>
                    </a:lnTo>
                    <a:lnTo>
                      <a:pt x="40481" y="7915"/>
                    </a:lnTo>
                    <a:lnTo>
                      <a:pt x="9038" y="7915"/>
                    </a:lnTo>
                    <a:lnTo>
                      <a:pt x="9038" y="25388"/>
                    </a:lnTo>
                    <a:lnTo>
                      <a:pt x="39841" y="25388"/>
                    </a:lnTo>
                    <a:lnTo>
                      <a:pt x="39841" y="33266"/>
                    </a:lnTo>
                    <a:lnTo>
                      <a:pt x="9038" y="33266"/>
                    </a:lnTo>
                    <a:lnTo>
                      <a:pt x="9038" y="59774"/>
                    </a:lnTo>
                    <a:lnTo>
                      <a:pt x="0" y="59774"/>
                    </a:lnTo>
                    <a:lnTo>
                      <a:pt x="0" y="0"/>
                    </a:lnTo>
                    <a:close/>
                  </a:path>
                </a:pathLst>
              </a:custGeom>
              <a:grpFill/>
              <a:ln w="3764" cap="flat">
                <a:noFill/>
                <a:prstDash val="solid"/>
                <a:miter/>
              </a:ln>
            </p:spPr>
            <p:txBody>
              <a:bodyPr/>
              <a:lstStyle/>
              <a:p>
                <a:endParaRPr lang="en-US"/>
              </a:p>
            </p:txBody>
          </p:sp>
          <p:sp>
            <p:nvSpPr>
              <p:cNvPr id="53" name="Freeform 52">
                <a:extLst>
                  <a:ext uri="{FF2B5EF4-FFF2-40B4-BE49-F238E27FC236}">
                    <a16:creationId xmlns:a16="http://schemas.microsoft.com/office/drawing/2014/main" id="{A0D9FB00-6610-06D7-408D-4398CBF45E60}"/>
                  </a:ext>
                </a:extLst>
              </p:cNvPr>
              <p:cNvSpPr/>
              <p:nvPr/>
            </p:nvSpPr>
            <p:spPr>
              <a:xfrm>
                <a:off x="10625405" y="6451406"/>
                <a:ext cx="44623" cy="59773"/>
              </a:xfrm>
              <a:custGeom>
                <a:avLst/>
                <a:gdLst>
                  <a:gd name="csX0" fmla="*/ 0 w 44623"/>
                  <a:gd name="csY0" fmla="*/ 0 h 59773"/>
                  <a:gd name="csX1" fmla="*/ 25381 w 44623"/>
                  <a:gd name="csY1" fmla="*/ 0 h 59773"/>
                  <a:gd name="csX2" fmla="*/ 44624 w 44623"/>
                  <a:gd name="csY2" fmla="*/ 18369 h 59773"/>
                  <a:gd name="csX3" fmla="*/ 25381 w 44623"/>
                  <a:gd name="csY3" fmla="*/ 36738 h 59773"/>
                  <a:gd name="csX4" fmla="*/ 9038 w 44623"/>
                  <a:gd name="csY4" fmla="*/ 36738 h 59773"/>
                  <a:gd name="csX5" fmla="*/ 9038 w 44623"/>
                  <a:gd name="csY5" fmla="*/ 59774 h 59773"/>
                  <a:gd name="csX6" fmla="*/ 0 w 44623"/>
                  <a:gd name="csY6" fmla="*/ 59774 h 59773"/>
                  <a:gd name="csX7" fmla="*/ 0 w 44623"/>
                  <a:gd name="csY7" fmla="*/ 0 h 59773"/>
                  <a:gd name="csX8" fmla="*/ 24213 w 44623"/>
                  <a:gd name="csY8" fmla="*/ 7878 h 59773"/>
                  <a:gd name="csX9" fmla="*/ 9038 w 44623"/>
                  <a:gd name="csY9" fmla="*/ 7878 h 59773"/>
                  <a:gd name="csX10" fmla="*/ 9038 w 44623"/>
                  <a:gd name="csY10" fmla="*/ 28860 h 59773"/>
                  <a:gd name="csX11" fmla="*/ 24213 w 44623"/>
                  <a:gd name="csY11" fmla="*/ 28860 h 59773"/>
                  <a:gd name="csX12" fmla="*/ 35322 w 44623"/>
                  <a:gd name="csY12" fmla="*/ 18369 h 59773"/>
                  <a:gd name="csX13" fmla="*/ 24213 w 44623"/>
                  <a:gd name="csY13" fmla="*/ 7878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44623" h="59773">
                    <a:moveTo>
                      <a:pt x="0" y="0"/>
                    </a:moveTo>
                    <a:lnTo>
                      <a:pt x="25381" y="0"/>
                    </a:lnTo>
                    <a:cubicBezTo>
                      <a:pt x="37770" y="0"/>
                      <a:pt x="44624" y="8438"/>
                      <a:pt x="44624" y="18369"/>
                    </a:cubicBezTo>
                    <a:cubicBezTo>
                      <a:pt x="44624" y="28300"/>
                      <a:pt x="37657" y="36738"/>
                      <a:pt x="25381" y="36738"/>
                    </a:cubicBezTo>
                    <a:lnTo>
                      <a:pt x="9038" y="36738"/>
                    </a:lnTo>
                    <a:lnTo>
                      <a:pt x="9038" y="59774"/>
                    </a:lnTo>
                    <a:lnTo>
                      <a:pt x="0" y="59774"/>
                    </a:lnTo>
                    <a:lnTo>
                      <a:pt x="0" y="0"/>
                    </a:lnTo>
                    <a:close/>
                    <a:moveTo>
                      <a:pt x="24213" y="7878"/>
                    </a:moveTo>
                    <a:lnTo>
                      <a:pt x="9038" y="7878"/>
                    </a:lnTo>
                    <a:lnTo>
                      <a:pt x="9038" y="28860"/>
                    </a:lnTo>
                    <a:lnTo>
                      <a:pt x="24213" y="28860"/>
                    </a:lnTo>
                    <a:cubicBezTo>
                      <a:pt x="30728" y="28860"/>
                      <a:pt x="35322" y="24641"/>
                      <a:pt x="35322" y="18369"/>
                    </a:cubicBezTo>
                    <a:cubicBezTo>
                      <a:pt x="35322" y="12097"/>
                      <a:pt x="30728" y="7878"/>
                      <a:pt x="24213" y="7878"/>
                    </a:cubicBezTo>
                    <a:close/>
                  </a:path>
                </a:pathLst>
              </a:custGeom>
              <a:grpFill/>
              <a:ln w="3764" cap="flat">
                <a:noFill/>
                <a:prstDash val="solid"/>
                <a:miter/>
              </a:ln>
            </p:spPr>
            <p:txBody>
              <a:bodyPr/>
              <a:lstStyle/>
              <a:p>
                <a:endParaRPr lang="en-US"/>
              </a:p>
            </p:txBody>
          </p:sp>
          <p:sp>
            <p:nvSpPr>
              <p:cNvPr id="54" name="Freeform 53">
                <a:extLst>
                  <a:ext uri="{FF2B5EF4-FFF2-40B4-BE49-F238E27FC236}">
                    <a16:creationId xmlns:a16="http://schemas.microsoft.com/office/drawing/2014/main" id="{480EC852-DF27-7BB2-F58E-5EE42722A9A8}"/>
                  </a:ext>
                </a:extLst>
              </p:cNvPr>
              <p:cNvSpPr/>
              <p:nvPr/>
            </p:nvSpPr>
            <p:spPr>
              <a:xfrm>
                <a:off x="10677108" y="6451406"/>
                <a:ext cx="51439" cy="59773"/>
              </a:xfrm>
              <a:custGeom>
                <a:avLst/>
                <a:gdLst>
                  <a:gd name="csX0" fmla="*/ 42402 w 51439"/>
                  <a:gd name="csY0" fmla="*/ 33079 h 59773"/>
                  <a:gd name="csX1" fmla="*/ 9038 w 51439"/>
                  <a:gd name="csY1" fmla="*/ 33079 h 59773"/>
                  <a:gd name="csX2" fmla="*/ 9038 w 51439"/>
                  <a:gd name="csY2" fmla="*/ 59774 h 59773"/>
                  <a:gd name="csX3" fmla="*/ 0 w 51439"/>
                  <a:gd name="csY3" fmla="*/ 59774 h 59773"/>
                  <a:gd name="csX4" fmla="*/ 0 w 51439"/>
                  <a:gd name="csY4" fmla="*/ 0 h 59773"/>
                  <a:gd name="csX5" fmla="*/ 9038 w 51439"/>
                  <a:gd name="csY5" fmla="*/ 0 h 59773"/>
                  <a:gd name="csX6" fmla="*/ 9038 w 51439"/>
                  <a:gd name="csY6" fmla="*/ 25089 h 59773"/>
                  <a:gd name="csX7" fmla="*/ 42402 w 51439"/>
                  <a:gd name="csY7" fmla="*/ 25089 h 59773"/>
                  <a:gd name="csX8" fmla="*/ 42402 w 51439"/>
                  <a:gd name="csY8" fmla="*/ 0 h 59773"/>
                  <a:gd name="csX9" fmla="*/ 51439 w 51439"/>
                  <a:gd name="csY9" fmla="*/ 0 h 59773"/>
                  <a:gd name="csX10" fmla="*/ 51439 w 51439"/>
                  <a:gd name="csY10" fmla="*/ 59774 h 59773"/>
                  <a:gd name="csX11" fmla="*/ 42402 w 51439"/>
                  <a:gd name="csY11" fmla="*/ 59774 h 59773"/>
                  <a:gd name="csX12" fmla="*/ 42402 w 51439"/>
                  <a:gd name="csY12" fmla="*/ 33079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439" h="59773">
                    <a:moveTo>
                      <a:pt x="42402" y="33079"/>
                    </a:moveTo>
                    <a:lnTo>
                      <a:pt x="9038" y="33079"/>
                    </a:lnTo>
                    <a:lnTo>
                      <a:pt x="9038" y="59774"/>
                    </a:lnTo>
                    <a:lnTo>
                      <a:pt x="0" y="59774"/>
                    </a:lnTo>
                    <a:lnTo>
                      <a:pt x="0" y="0"/>
                    </a:lnTo>
                    <a:lnTo>
                      <a:pt x="9038" y="0"/>
                    </a:lnTo>
                    <a:lnTo>
                      <a:pt x="9038" y="25089"/>
                    </a:lnTo>
                    <a:lnTo>
                      <a:pt x="42402" y="25089"/>
                    </a:lnTo>
                    <a:lnTo>
                      <a:pt x="42402" y="0"/>
                    </a:lnTo>
                    <a:lnTo>
                      <a:pt x="51439" y="0"/>
                    </a:lnTo>
                    <a:lnTo>
                      <a:pt x="51439" y="59774"/>
                    </a:lnTo>
                    <a:lnTo>
                      <a:pt x="42402" y="59774"/>
                    </a:lnTo>
                    <a:lnTo>
                      <a:pt x="42402" y="33079"/>
                    </a:lnTo>
                    <a:close/>
                  </a:path>
                </a:pathLst>
              </a:custGeom>
              <a:grpFill/>
              <a:ln w="3764" cap="flat">
                <a:noFill/>
                <a:prstDash val="solid"/>
                <a:miter/>
              </a:ln>
            </p:spPr>
            <p:txBody>
              <a:bodyPr/>
              <a:lstStyle/>
              <a:p>
                <a:endParaRPr lang="en-US"/>
              </a:p>
            </p:txBody>
          </p:sp>
          <p:sp>
            <p:nvSpPr>
              <p:cNvPr id="55" name="Freeform 54">
                <a:extLst>
                  <a:ext uri="{FF2B5EF4-FFF2-40B4-BE49-F238E27FC236}">
                    <a16:creationId xmlns:a16="http://schemas.microsoft.com/office/drawing/2014/main" id="{D6237A59-FE7A-0F1D-5CED-97CE1D689CE6}"/>
                  </a:ext>
                </a:extLst>
              </p:cNvPr>
              <p:cNvSpPr/>
              <p:nvPr/>
            </p:nvSpPr>
            <p:spPr>
              <a:xfrm>
                <a:off x="10733405" y="6451406"/>
                <a:ext cx="59196" cy="59773"/>
              </a:xfrm>
              <a:custGeom>
                <a:avLst/>
                <a:gdLst>
                  <a:gd name="csX0" fmla="*/ 44398 w 59196"/>
                  <a:gd name="csY0" fmla="*/ 47416 h 59773"/>
                  <a:gd name="csX1" fmla="*/ 14837 w 59196"/>
                  <a:gd name="csY1" fmla="*/ 47416 h 59773"/>
                  <a:gd name="csX2" fmla="*/ 9941 w 59196"/>
                  <a:gd name="csY2" fmla="*/ 59774 h 59773"/>
                  <a:gd name="csX3" fmla="*/ 0 w 59196"/>
                  <a:gd name="csY3" fmla="*/ 59774 h 59773"/>
                  <a:gd name="csX4" fmla="*/ 23950 w 59196"/>
                  <a:gd name="csY4" fmla="*/ 0 h 59773"/>
                  <a:gd name="csX5" fmla="*/ 35247 w 59196"/>
                  <a:gd name="csY5" fmla="*/ 0 h 59773"/>
                  <a:gd name="csX6" fmla="*/ 59197 w 59196"/>
                  <a:gd name="csY6" fmla="*/ 59774 h 59773"/>
                  <a:gd name="csX7" fmla="*/ 49255 w 59196"/>
                  <a:gd name="csY7" fmla="*/ 59774 h 59773"/>
                  <a:gd name="csX8" fmla="*/ 44360 w 59196"/>
                  <a:gd name="csY8" fmla="*/ 47416 h 59773"/>
                  <a:gd name="csX9" fmla="*/ 17473 w 59196"/>
                  <a:gd name="csY9" fmla="*/ 39426 h 59773"/>
                  <a:gd name="csX10" fmla="*/ 41799 w 59196"/>
                  <a:gd name="csY10" fmla="*/ 39426 h 59773"/>
                  <a:gd name="csX11" fmla="*/ 29598 w 59196"/>
                  <a:gd name="csY11" fmla="*/ 7803 h 59773"/>
                  <a:gd name="csX12" fmla="*/ 17473 w 59196"/>
                  <a:gd name="csY12" fmla="*/ 39426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9196" h="59773">
                    <a:moveTo>
                      <a:pt x="44398" y="47416"/>
                    </a:moveTo>
                    <a:lnTo>
                      <a:pt x="14837" y="47416"/>
                    </a:lnTo>
                    <a:lnTo>
                      <a:pt x="9941" y="59774"/>
                    </a:lnTo>
                    <a:lnTo>
                      <a:pt x="0" y="59774"/>
                    </a:lnTo>
                    <a:lnTo>
                      <a:pt x="23950" y="0"/>
                    </a:lnTo>
                    <a:lnTo>
                      <a:pt x="35247" y="0"/>
                    </a:lnTo>
                    <a:lnTo>
                      <a:pt x="59197" y="59774"/>
                    </a:lnTo>
                    <a:lnTo>
                      <a:pt x="49255" y="59774"/>
                    </a:lnTo>
                    <a:lnTo>
                      <a:pt x="44360" y="47416"/>
                    </a:lnTo>
                    <a:close/>
                    <a:moveTo>
                      <a:pt x="17473" y="39426"/>
                    </a:moveTo>
                    <a:lnTo>
                      <a:pt x="41799" y="39426"/>
                    </a:lnTo>
                    <a:lnTo>
                      <a:pt x="29598" y="7803"/>
                    </a:lnTo>
                    <a:lnTo>
                      <a:pt x="17473" y="39426"/>
                    </a:lnTo>
                    <a:close/>
                  </a:path>
                </a:pathLst>
              </a:custGeom>
              <a:grpFill/>
              <a:ln w="3764" cap="flat">
                <a:noFill/>
                <a:prstDash val="solid"/>
                <a:miter/>
              </a:ln>
            </p:spPr>
            <p:txBody>
              <a:bodyPr/>
              <a:lstStyle/>
              <a:p>
                <a:endParaRPr lang="en-US"/>
              </a:p>
            </p:txBody>
          </p:sp>
          <p:sp>
            <p:nvSpPr>
              <p:cNvPr id="56" name="Freeform 55">
                <a:extLst>
                  <a:ext uri="{FF2B5EF4-FFF2-40B4-BE49-F238E27FC236}">
                    <a16:creationId xmlns:a16="http://schemas.microsoft.com/office/drawing/2014/main" id="{05C66220-AAEF-5240-ABE7-16A95E74597E}"/>
                  </a:ext>
                </a:extLst>
              </p:cNvPr>
              <p:cNvSpPr/>
              <p:nvPr/>
            </p:nvSpPr>
            <p:spPr>
              <a:xfrm>
                <a:off x="10797572" y="6451406"/>
                <a:ext cx="45188" cy="59773"/>
              </a:xfrm>
              <a:custGeom>
                <a:avLst/>
                <a:gdLst>
                  <a:gd name="csX0" fmla="*/ 20335 w 45188"/>
                  <a:gd name="csY0" fmla="*/ 36738 h 59773"/>
                  <a:gd name="csX1" fmla="*/ 9038 w 45188"/>
                  <a:gd name="csY1" fmla="*/ 36738 h 59773"/>
                  <a:gd name="csX2" fmla="*/ 9038 w 45188"/>
                  <a:gd name="csY2" fmla="*/ 59774 h 59773"/>
                  <a:gd name="csX3" fmla="*/ 0 w 45188"/>
                  <a:gd name="csY3" fmla="*/ 59774 h 59773"/>
                  <a:gd name="csX4" fmla="*/ 0 w 45188"/>
                  <a:gd name="csY4" fmla="*/ 0 h 59773"/>
                  <a:gd name="csX5" fmla="*/ 25381 w 45188"/>
                  <a:gd name="csY5" fmla="*/ 0 h 59773"/>
                  <a:gd name="csX6" fmla="*/ 44736 w 45188"/>
                  <a:gd name="csY6" fmla="*/ 18369 h 59773"/>
                  <a:gd name="csX7" fmla="*/ 29749 w 45188"/>
                  <a:gd name="csY7" fmla="*/ 35842 h 59773"/>
                  <a:gd name="csX8" fmla="*/ 45188 w 45188"/>
                  <a:gd name="csY8" fmla="*/ 59774 h 59773"/>
                  <a:gd name="csX9" fmla="*/ 34720 w 45188"/>
                  <a:gd name="csY9" fmla="*/ 59774 h 59773"/>
                  <a:gd name="csX10" fmla="*/ 20335 w 45188"/>
                  <a:gd name="csY10" fmla="*/ 36738 h 59773"/>
                  <a:gd name="csX11" fmla="*/ 24213 w 45188"/>
                  <a:gd name="csY11" fmla="*/ 7878 h 59773"/>
                  <a:gd name="csX12" fmla="*/ 9038 w 45188"/>
                  <a:gd name="csY12" fmla="*/ 7878 h 59773"/>
                  <a:gd name="csX13" fmla="*/ 9038 w 45188"/>
                  <a:gd name="csY13" fmla="*/ 28860 h 59773"/>
                  <a:gd name="csX14" fmla="*/ 24213 w 45188"/>
                  <a:gd name="csY14" fmla="*/ 28860 h 59773"/>
                  <a:gd name="csX15" fmla="*/ 35435 w 45188"/>
                  <a:gd name="csY15" fmla="*/ 18369 h 59773"/>
                  <a:gd name="csX16" fmla="*/ 24213 w 45188"/>
                  <a:gd name="csY16" fmla="*/ 7878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188" h="59773">
                    <a:moveTo>
                      <a:pt x="20335" y="36738"/>
                    </a:moveTo>
                    <a:lnTo>
                      <a:pt x="9038" y="36738"/>
                    </a:lnTo>
                    <a:lnTo>
                      <a:pt x="9038" y="59774"/>
                    </a:lnTo>
                    <a:lnTo>
                      <a:pt x="0" y="59774"/>
                    </a:lnTo>
                    <a:lnTo>
                      <a:pt x="0" y="0"/>
                    </a:lnTo>
                    <a:lnTo>
                      <a:pt x="25381" y="0"/>
                    </a:lnTo>
                    <a:cubicBezTo>
                      <a:pt x="36866" y="0"/>
                      <a:pt x="44736" y="7355"/>
                      <a:pt x="44736" y="18369"/>
                    </a:cubicBezTo>
                    <a:cubicBezTo>
                      <a:pt x="44736" y="29383"/>
                      <a:pt x="37431" y="34871"/>
                      <a:pt x="29749" y="35842"/>
                    </a:cubicBezTo>
                    <a:lnTo>
                      <a:pt x="45188" y="59774"/>
                    </a:lnTo>
                    <a:lnTo>
                      <a:pt x="34720" y="59774"/>
                    </a:lnTo>
                    <a:lnTo>
                      <a:pt x="20335" y="36738"/>
                    </a:lnTo>
                    <a:close/>
                    <a:moveTo>
                      <a:pt x="24213" y="7878"/>
                    </a:moveTo>
                    <a:lnTo>
                      <a:pt x="9038" y="7878"/>
                    </a:lnTo>
                    <a:lnTo>
                      <a:pt x="9038" y="28860"/>
                    </a:lnTo>
                    <a:lnTo>
                      <a:pt x="24213" y="28860"/>
                    </a:lnTo>
                    <a:cubicBezTo>
                      <a:pt x="30728" y="28860"/>
                      <a:pt x="35435" y="24641"/>
                      <a:pt x="35435" y="18369"/>
                    </a:cubicBezTo>
                    <a:cubicBezTo>
                      <a:pt x="35435" y="12097"/>
                      <a:pt x="30728" y="7878"/>
                      <a:pt x="24213" y="7878"/>
                    </a:cubicBezTo>
                    <a:close/>
                  </a:path>
                </a:pathLst>
              </a:custGeom>
              <a:grpFill/>
              <a:ln w="3764" cap="flat">
                <a:noFill/>
                <a:prstDash val="solid"/>
                <a:miter/>
              </a:ln>
            </p:spPr>
            <p:txBody>
              <a:bodyPr/>
              <a:lstStyle/>
              <a:p>
                <a:endParaRPr lang="en-US"/>
              </a:p>
            </p:txBody>
          </p:sp>
          <p:sp>
            <p:nvSpPr>
              <p:cNvPr id="57" name="Freeform 56">
                <a:extLst>
                  <a:ext uri="{FF2B5EF4-FFF2-40B4-BE49-F238E27FC236}">
                    <a16:creationId xmlns:a16="http://schemas.microsoft.com/office/drawing/2014/main" id="{EE221A21-C572-DA8B-3B6D-E93A08CEC113}"/>
                  </a:ext>
                </a:extLst>
              </p:cNvPr>
              <p:cNvSpPr/>
              <p:nvPr/>
            </p:nvSpPr>
            <p:spPr>
              <a:xfrm>
                <a:off x="10851196" y="6451406"/>
                <a:ext cx="60928" cy="59773"/>
              </a:xfrm>
              <a:custGeom>
                <a:avLst/>
                <a:gdLst>
                  <a:gd name="csX0" fmla="*/ 51854 w 60928"/>
                  <a:gd name="csY0" fmla="*/ 12283 h 59773"/>
                  <a:gd name="csX1" fmla="*/ 32347 w 60928"/>
                  <a:gd name="csY1" fmla="*/ 59774 h 59773"/>
                  <a:gd name="csX2" fmla="*/ 28544 w 60928"/>
                  <a:gd name="csY2" fmla="*/ 59774 h 59773"/>
                  <a:gd name="csX3" fmla="*/ 9038 w 60928"/>
                  <a:gd name="csY3" fmla="*/ 12283 h 59773"/>
                  <a:gd name="csX4" fmla="*/ 9038 w 60928"/>
                  <a:gd name="csY4" fmla="*/ 59774 h 59773"/>
                  <a:gd name="csX5" fmla="*/ 0 w 60928"/>
                  <a:gd name="csY5" fmla="*/ 59774 h 59773"/>
                  <a:gd name="csX6" fmla="*/ 0 w 60928"/>
                  <a:gd name="csY6" fmla="*/ 0 h 59773"/>
                  <a:gd name="csX7" fmla="*/ 12916 w 60928"/>
                  <a:gd name="csY7" fmla="*/ 0 h 59773"/>
                  <a:gd name="csX8" fmla="*/ 30464 w 60928"/>
                  <a:gd name="csY8" fmla="*/ 42935 h 59773"/>
                  <a:gd name="csX9" fmla="*/ 48013 w 60928"/>
                  <a:gd name="csY9" fmla="*/ 0 h 59773"/>
                  <a:gd name="csX10" fmla="*/ 60929 w 60928"/>
                  <a:gd name="csY10" fmla="*/ 0 h 59773"/>
                  <a:gd name="csX11" fmla="*/ 60929 w 60928"/>
                  <a:gd name="csY11" fmla="*/ 59774 h 59773"/>
                  <a:gd name="csX12" fmla="*/ 51891 w 60928"/>
                  <a:gd name="csY12" fmla="*/ 59774 h 59773"/>
                  <a:gd name="csX13" fmla="*/ 51891 w 60928"/>
                  <a:gd name="csY13" fmla="*/ 12283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928" h="59773">
                    <a:moveTo>
                      <a:pt x="51854" y="12283"/>
                    </a:moveTo>
                    <a:lnTo>
                      <a:pt x="32347" y="59774"/>
                    </a:lnTo>
                    <a:lnTo>
                      <a:pt x="28544" y="59774"/>
                    </a:lnTo>
                    <a:lnTo>
                      <a:pt x="9038" y="12283"/>
                    </a:lnTo>
                    <a:lnTo>
                      <a:pt x="9038" y="59774"/>
                    </a:lnTo>
                    <a:lnTo>
                      <a:pt x="0" y="59774"/>
                    </a:lnTo>
                    <a:lnTo>
                      <a:pt x="0" y="0"/>
                    </a:lnTo>
                    <a:lnTo>
                      <a:pt x="12916" y="0"/>
                    </a:lnTo>
                    <a:lnTo>
                      <a:pt x="30464" y="42935"/>
                    </a:lnTo>
                    <a:lnTo>
                      <a:pt x="48013" y="0"/>
                    </a:lnTo>
                    <a:lnTo>
                      <a:pt x="60929" y="0"/>
                    </a:lnTo>
                    <a:lnTo>
                      <a:pt x="60929" y="59774"/>
                    </a:lnTo>
                    <a:lnTo>
                      <a:pt x="51891" y="59774"/>
                    </a:lnTo>
                    <a:lnTo>
                      <a:pt x="51891" y="12283"/>
                    </a:lnTo>
                    <a:close/>
                  </a:path>
                </a:pathLst>
              </a:custGeom>
              <a:grpFill/>
              <a:ln w="3764" cap="flat">
                <a:noFill/>
                <a:prstDash val="solid"/>
                <a:miter/>
              </a:ln>
            </p:spPr>
            <p:txBody>
              <a:bodyPr/>
              <a:lstStyle/>
              <a:p>
                <a:endParaRPr lang="en-US"/>
              </a:p>
            </p:txBody>
          </p:sp>
          <p:sp>
            <p:nvSpPr>
              <p:cNvPr id="58" name="Freeform 57">
                <a:extLst>
                  <a:ext uri="{FF2B5EF4-FFF2-40B4-BE49-F238E27FC236}">
                    <a16:creationId xmlns:a16="http://schemas.microsoft.com/office/drawing/2014/main" id="{663A750D-DE35-2C6C-4557-A086DA246DAB}"/>
                  </a:ext>
                </a:extLst>
              </p:cNvPr>
              <p:cNvSpPr/>
              <p:nvPr/>
            </p:nvSpPr>
            <p:spPr>
              <a:xfrm>
                <a:off x="10916945" y="6451406"/>
                <a:ext cx="59196" cy="59773"/>
              </a:xfrm>
              <a:custGeom>
                <a:avLst/>
                <a:gdLst>
                  <a:gd name="csX0" fmla="*/ 44398 w 59196"/>
                  <a:gd name="csY0" fmla="*/ 47416 h 59773"/>
                  <a:gd name="csX1" fmla="*/ 14837 w 59196"/>
                  <a:gd name="csY1" fmla="*/ 47416 h 59773"/>
                  <a:gd name="csX2" fmla="*/ 9941 w 59196"/>
                  <a:gd name="csY2" fmla="*/ 59774 h 59773"/>
                  <a:gd name="csX3" fmla="*/ 0 w 59196"/>
                  <a:gd name="csY3" fmla="*/ 59774 h 59773"/>
                  <a:gd name="csX4" fmla="*/ 23950 w 59196"/>
                  <a:gd name="csY4" fmla="*/ 0 h 59773"/>
                  <a:gd name="csX5" fmla="*/ 35247 w 59196"/>
                  <a:gd name="csY5" fmla="*/ 0 h 59773"/>
                  <a:gd name="csX6" fmla="*/ 59197 w 59196"/>
                  <a:gd name="csY6" fmla="*/ 59774 h 59773"/>
                  <a:gd name="csX7" fmla="*/ 49255 w 59196"/>
                  <a:gd name="csY7" fmla="*/ 59774 h 59773"/>
                  <a:gd name="csX8" fmla="*/ 44360 w 59196"/>
                  <a:gd name="csY8" fmla="*/ 47416 h 59773"/>
                  <a:gd name="csX9" fmla="*/ 17473 w 59196"/>
                  <a:gd name="csY9" fmla="*/ 39426 h 59773"/>
                  <a:gd name="csX10" fmla="*/ 41799 w 59196"/>
                  <a:gd name="csY10" fmla="*/ 39426 h 59773"/>
                  <a:gd name="csX11" fmla="*/ 29598 w 59196"/>
                  <a:gd name="csY11" fmla="*/ 7803 h 59773"/>
                  <a:gd name="csX12" fmla="*/ 17473 w 59196"/>
                  <a:gd name="csY12" fmla="*/ 39426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9196" h="59773">
                    <a:moveTo>
                      <a:pt x="44398" y="47416"/>
                    </a:moveTo>
                    <a:lnTo>
                      <a:pt x="14837" y="47416"/>
                    </a:lnTo>
                    <a:lnTo>
                      <a:pt x="9941" y="59774"/>
                    </a:lnTo>
                    <a:lnTo>
                      <a:pt x="0" y="59774"/>
                    </a:lnTo>
                    <a:lnTo>
                      <a:pt x="23950" y="0"/>
                    </a:lnTo>
                    <a:lnTo>
                      <a:pt x="35247" y="0"/>
                    </a:lnTo>
                    <a:lnTo>
                      <a:pt x="59197" y="59774"/>
                    </a:lnTo>
                    <a:lnTo>
                      <a:pt x="49255" y="59774"/>
                    </a:lnTo>
                    <a:lnTo>
                      <a:pt x="44360" y="47416"/>
                    </a:lnTo>
                    <a:close/>
                    <a:moveTo>
                      <a:pt x="17473" y="39426"/>
                    </a:moveTo>
                    <a:lnTo>
                      <a:pt x="41799" y="39426"/>
                    </a:lnTo>
                    <a:lnTo>
                      <a:pt x="29598" y="7803"/>
                    </a:lnTo>
                    <a:lnTo>
                      <a:pt x="17473" y="39426"/>
                    </a:lnTo>
                    <a:close/>
                  </a:path>
                </a:pathLst>
              </a:custGeom>
              <a:grpFill/>
              <a:ln w="3764" cap="flat">
                <a:noFill/>
                <a:prstDash val="solid"/>
                <a:miter/>
              </a:ln>
            </p:spPr>
            <p:txBody>
              <a:bodyPr/>
              <a:lstStyle/>
              <a:p>
                <a:endParaRPr lang="en-US"/>
              </a:p>
            </p:txBody>
          </p:sp>
          <p:sp>
            <p:nvSpPr>
              <p:cNvPr id="59" name="Freeform 58">
                <a:extLst>
                  <a:ext uri="{FF2B5EF4-FFF2-40B4-BE49-F238E27FC236}">
                    <a16:creationId xmlns:a16="http://schemas.microsoft.com/office/drawing/2014/main" id="{7E5D526F-9F27-38D5-EC21-C40F3C631CE0}"/>
                  </a:ext>
                </a:extLst>
              </p:cNvPr>
              <p:cNvSpPr/>
              <p:nvPr/>
            </p:nvSpPr>
            <p:spPr>
              <a:xfrm>
                <a:off x="10975351" y="6450436"/>
                <a:ext cx="54866" cy="61752"/>
              </a:xfrm>
              <a:custGeom>
                <a:avLst/>
                <a:gdLst>
                  <a:gd name="csX0" fmla="*/ 0 w 54866"/>
                  <a:gd name="csY0" fmla="*/ 30913 h 61752"/>
                  <a:gd name="csX1" fmla="*/ 30916 w 54866"/>
                  <a:gd name="csY1" fmla="*/ 0 h 61752"/>
                  <a:gd name="csX2" fmla="*/ 54866 w 54866"/>
                  <a:gd name="csY2" fmla="*/ 12619 h 61752"/>
                  <a:gd name="csX3" fmla="*/ 47184 w 54866"/>
                  <a:gd name="csY3" fmla="*/ 16651 h 61752"/>
                  <a:gd name="csX4" fmla="*/ 30916 w 54866"/>
                  <a:gd name="csY4" fmla="*/ 7952 h 61752"/>
                  <a:gd name="csX5" fmla="*/ 9301 w 54866"/>
                  <a:gd name="csY5" fmla="*/ 30876 h 61752"/>
                  <a:gd name="csX6" fmla="*/ 30916 w 54866"/>
                  <a:gd name="csY6" fmla="*/ 53800 h 61752"/>
                  <a:gd name="csX7" fmla="*/ 47184 w 54866"/>
                  <a:gd name="csY7" fmla="*/ 45101 h 61752"/>
                  <a:gd name="csX8" fmla="*/ 54866 w 54866"/>
                  <a:gd name="csY8" fmla="*/ 49133 h 61752"/>
                  <a:gd name="csX9" fmla="*/ 30916 w 54866"/>
                  <a:gd name="csY9" fmla="*/ 61752 h 61752"/>
                  <a:gd name="csX10" fmla="*/ 0 w 54866"/>
                  <a:gd name="csY10" fmla="*/ 30839 h 617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4866" h="61752">
                    <a:moveTo>
                      <a:pt x="0" y="30913"/>
                    </a:moveTo>
                    <a:cubicBezTo>
                      <a:pt x="0" y="12545"/>
                      <a:pt x="13745" y="0"/>
                      <a:pt x="30916" y="0"/>
                    </a:cubicBezTo>
                    <a:cubicBezTo>
                      <a:pt x="42741" y="0"/>
                      <a:pt x="50159" y="5638"/>
                      <a:pt x="54866" y="12619"/>
                    </a:cubicBezTo>
                    <a:lnTo>
                      <a:pt x="47184" y="16651"/>
                    </a:lnTo>
                    <a:cubicBezTo>
                      <a:pt x="44021" y="11649"/>
                      <a:pt x="38071" y="7952"/>
                      <a:pt x="30916" y="7952"/>
                    </a:cubicBezTo>
                    <a:cubicBezTo>
                      <a:pt x="18716" y="7952"/>
                      <a:pt x="9301" y="17436"/>
                      <a:pt x="9301" y="30876"/>
                    </a:cubicBezTo>
                    <a:cubicBezTo>
                      <a:pt x="9301" y="44317"/>
                      <a:pt x="18716" y="53800"/>
                      <a:pt x="30916" y="53800"/>
                    </a:cubicBezTo>
                    <a:cubicBezTo>
                      <a:pt x="38071" y="53800"/>
                      <a:pt x="44021" y="50141"/>
                      <a:pt x="47184" y="45101"/>
                    </a:cubicBezTo>
                    <a:lnTo>
                      <a:pt x="54866" y="49133"/>
                    </a:lnTo>
                    <a:cubicBezTo>
                      <a:pt x="50084" y="56115"/>
                      <a:pt x="42741" y="61752"/>
                      <a:pt x="30916" y="61752"/>
                    </a:cubicBezTo>
                    <a:cubicBezTo>
                      <a:pt x="13745" y="61752"/>
                      <a:pt x="0" y="49208"/>
                      <a:pt x="0" y="30839"/>
                    </a:cubicBezTo>
                    <a:close/>
                  </a:path>
                </a:pathLst>
              </a:custGeom>
              <a:grpFill/>
              <a:ln w="3764" cap="flat">
                <a:noFill/>
                <a:prstDash val="solid"/>
                <a:miter/>
              </a:ln>
            </p:spPr>
            <p:txBody>
              <a:bodyPr/>
              <a:lstStyle/>
              <a:p>
                <a:endParaRPr lang="en-US"/>
              </a:p>
            </p:txBody>
          </p:sp>
          <p:sp>
            <p:nvSpPr>
              <p:cNvPr id="60" name="Freeform 59">
                <a:extLst>
                  <a:ext uri="{FF2B5EF4-FFF2-40B4-BE49-F238E27FC236}">
                    <a16:creationId xmlns:a16="http://schemas.microsoft.com/office/drawing/2014/main" id="{6416C336-AD6A-FC8F-2852-6F243FC912E7}"/>
                  </a:ext>
                </a:extLst>
              </p:cNvPr>
              <p:cNvSpPr/>
              <p:nvPr/>
            </p:nvSpPr>
            <p:spPr>
              <a:xfrm>
                <a:off x="11029125" y="6451444"/>
                <a:ext cx="56146" cy="59773"/>
              </a:xfrm>
              <a:custGeom>
                <a:avLst/>
                <a:gdLst>
                  <a:gd name="csX0" fmla="*/ 23573 w 56146"/>
                  <a:gd name="csY0" fmla="*/ 34759 h 59773"/>
                  <a:gd name="csX1" fmla="*/ 0 w 56146"/>
                  <a:gd name="csY1" fmla="*/ 0 h 59773"/>
                  <a:gd name="csX2" fmla="*/ 10393 w 56146"/>
                  <a:gd name="csY2" fmla="*/ 0 h 59773"/>
                  <a:gd name="csX3" fmla="*/ 28130 w 56146"/>
                  <a:gd name="csY3" fmla="*/ 26695 h 59773"/>
                  <a:gd name="csX4" fmla="*/ 45678 w 56146"/>
                  <a:gd name="csY4" fmla="*/ 0 h 59773"/>
                  <a:gd name="csX5" fmla="*/ 56146 w 56146"/>
                  <a:gd name="csY5" fmla="*/ 0 h 59773"/>
                  <a:gd name="csX6" fmla="*/ 32649 w 56146"/>
                  <a:gd name="csY6" fmla="*/ 34759 h 59773"/>
                  <a:gd name="csX7" fmla="*/ 32649 w 56146"/>
                  <a:gd name="csY7" fmla="*/ 59774 h 59773"/>
                  <a:gd name="csX8" fmla="*/ 23611 w 56146"/>
                  <a:gd name="csY8" fmla="*/ 59774 h 59773"/>
                  <a:gd name="csX9" fmla="*/ 23611 w 56146"/>
                  <a:gd name="csY9" fmla="*/ 34759 h 59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6146" h="59773">
                    <a:moveTo>
                      <a:pt x="23573" y="34759"/>
                    </a:moveTo>
                    <a:lnTo>
                      <a:pt x="0" y="0"/>
                    </a:lnTo>
                    <a:lnTo>
                      <a:pt x="10393" y="0"/>
                    </a:lnTo>
                    <a:lnTo>
                      <a:pt x="28130" y="26695"/>
                    </a:lnTo>
                    <a:lnTo>
                      <a:pt x="45678" y="0"/>
                    </a:lnTo>
                    <a:lnTo>
                      <a:pt x="56146" y="0"/>
                    </a:lnTo>
                    <a:lnTo>
                      <a:pt x="32649" y="34759"/>
                    </a:lnTo>
                    <a:lnTo>
                      <a:pt x="32649" y="59774"/>
                    </a:lnTo>
                    <a:lnTo>
                      <a:pt x="23611" y="59774"/>
                    </a:lnTo>
                    <a:lnTo>
                      <a:pt x="23611" y="34759"/>
                    </a:lnTo>
                    <a:close/>
                  </a:path>
                </a:pathLst>
              </a:custGeom>
              <a:grpFill/>
              <a:ln w="3764" cap="flat">
                <a:noFill/>
                <a:prstDash val="solid"/>
                <a:miter/>
              </a:ln>
            </p:spPr>
            <p:txBody>
              <a:bodyPr/>
              <a:lstStyle/>
              <a:p>
                <a:endParaRPr lang="en-US"/>
              </a:p>
            </p:txBody>
          </p:sp>
        </p:grpSp>
      </p:grpSp>
      <p:sp>
        <p:nvSpPr>
          <p:cNvPr id="24" name="Text Placeholder 20">
            <a:extLst>
              <a:ext uri="{FF2B5EF4-FFF2-40B4-BE49-F238E27FC236}">
                <a16:creationId xmlns:a16="http://schemas.microsoft.com/office/drawing/2014/main" id="{6771279F-885B-0149-6EC3-67093A933847}"/>
              </a:ext>
            </a:extLst>
          </p:cNvPr>
          <p:cNvSpPr>
            <a:spLocks noGrp="1"/>
          </p:cNvSpPr>
          <p:nvPr>
            <p:ph type="body" sz="quarter" idx="16" hasCustomPrompt="1"/>
          </p:nvPr>
        </p:nvSpPr>
        <p:spPr>
          <a:xfrm>
            <a:off x="645633" y="5893717"/>
            <a:ext cx="8770741" cy="376238"/>
          </a:xfrm>
        </p:spPr>
        <p:txBody>
          <a:bodyPr>
            <a:noAutofit/>
          </a:bodyPr>
          <a:lstStyle>
            <a:lvl1pPr marL="0" indent="0">
              <a:buNone/>
              <a:defRPr sz="1800" b="1">
                <a:solidFill>
                  <a:schemeClr val="accent4"/>
                </a:solidFill>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Important informative text can go here.</a:t>
            </a:r>
          </a:p>
        </p:txBody>
      </p:sp>
    </p:spTree>
    <p:extLst>
      <p:ext uri="{BB962C8B-B14F-4D97-AF65-F5344CB8AC3E}">
        <p14:creationId xmlns:p14="http://schemas.microsoft.com/office/powerpoint/2010/main" val="1044652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rgyle Pattern Dar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641B4A-EB3D-A6B2-1F3A-23BDD4EB26DE}"/>
              </a:ext>
            </a:extLst>
          </p:cNvPr>
          <p:cNvPicPr>
            <a:picLocks noChangeAspect="1"/>
          </p:cNvPicPr>
          <p:nvPr userDrawn="1"/>
        </p:nvPicPr>
        <p:blipFill>
          <a:blip r:embed="rId2"/>
          <a:srcRect/>
          <a:stretch/>
        </p:blipFill>
        <p:spPr>
          <a:xfrm>
            <a:off x="-1" y="0"/>
            <a:ext cx="12192001" cy="6858000"/>
          </a:xfrm>
          <a:prstGeom prst="rect">
            <a:avLst/>
          </a:prstGeom>
        </p:spPr>
      </p:pic>
      <p:sp>
        <p:nvSpPr>
          <p:cNvPr id="7" name="Text Placeholder 16">
            <a:extLst>
              <a:ext uri="{FF2B5EF4-FFF2-40B4-BE49-F238E27FC236}">
                <a16:creationId xmlns:a16="http://schemas.microsoft.com/office/drawing/2014/main" id="{850150E2-2658-6A0C-5999-C3882F3A7037}"/>
              </a:ext>
            </a:extLst>
          </p:cNvPr>
          <p:cNvSpPr>
            <a:spLocks noGrp="1"/>
          </p:cNvSpPr>
          <p:nvPr>
            <p:ph type="body" sz="quarter" idx="14" hasCustomPrompt="1"/>
          </p:nvPr>
        </p:nvSpPr>
        <p:spPr>
          <a:xfrm>
            <a:off x="590009" y="953845"/>
            <a:ext cx="8104540" cy="1671175"/>
          </a:xfrm>
        </p:spPr>
        <p:txBody>
          <a:bodyPr>
            <a:noAutofit/>
          </a:bodyPr>
          <a:lstStyle>
            <a:lvl1pPr marL="0" indent="0">
              <a:lnSpc>
                <a:spcPct val="80000"/>
              </a:lnSpc>
              <a:buNone/>
              <a:defRPr sz="7000" b="1">
                <a:solidFill>
                  <a:schemeClr val="bg1"/>
                </a:solidFill>
                <a:latin typeface="Buckeye Serif 2" pitchFamily="2" charset="77"/>
                <a:ea typeface="Buckeye Serif 2"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Title Goes Here</a:t>
            </a:r>
          </a:p>
        </p:txBody>
      </p:sp>
      <p:sp>
        <p:nvSpPr>
          <p:cNvPr id="13" name="Text Placeholder 20">
            <a:extLst>
              <a:ext uri="{FF2B5EF4-FFF2-40B4-BE49-F238E27FC236}">
                <a16:creationId xmlns:a16="http://schemas.microsoft.com/office/drawing/2014/main" id="{C386E406-945D-58F1-0654-9E90B492BD05}"/>
              </a:ext>
            </a:extLst>
          </p:cNvPr>
          <p:cNvSpPr>
            <a:spLocks noGrp="1"/>
          </p:cNvSpPr>
          <p:nvPr>
            <p:ph type="body" sz="quarter" idx="15" hasCustomPrompt="1"/>
          </p:nvPr>
        </p:nvSpPr>
        <p:spPr>
          <a:xfrm>
            <a:off x="842068" y="3624327"/>
            <a:ext cx="5713191" cy="1089440"/>
          </a:xfrm>
        </p:spPr>
        <p:txBody>
          <a:bodyPr>
            <a:noAutofit/>
          </a:bodyPr>
          <a:lstStyle>
            <a:lvl1pPr marL="0" indent="0">
              <a:buNone/>
              <a:defRPr sz="1400">
                <a:solidFill>
                  <a:schemeClr val="bg1"/>
                </a:solidFill>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pic>
        <p:nvPicPr>
          <p:cNvPr id="9" name="Graphic 8">
            <a:extLst>
              <a:ext uri="{FF2B5EF4-FFF2-40B4-BE49-F238E27FC236}">
                <a16:creationId xmlns:a16="http://schemas.microsoft.com/office/drawing/2014/main" id="{EFC6288B-9594-6636-9F18-9820C18007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90009" y="496642"/>
            <a:ext cx="1740976" cy="247492"/>
          </a:xfrm>
          <a:prstGeom prst="rect">
            <a:avLst/>
          </a:prstGeom>
        </p:spPr>
      </p:pic>
      <p:sp>
        <p:nvSpPr>
          <p:cNvPr id="12" name="Rectangle 11">
            <a:extLst>
              <a:ext uri="{FF2B5EF4-FFF2-40B4-BE49-F238E27FC236}">
                <a16:creationId xmlns:a16="http://schemas.microsoft.com/office/drawing/2014/main" id="{F61893E9-5EBD-B1BA-FBF4-8F92B873815F}"/>
              </a:ext>
            </a:extLst>
          </p:cNvPr>
          <p:cNvSpPr/>
          <p:nvPr userDrawn="1"/>
        </p:nvSpPr>
        <p:spPr>
          <a:xfrm>
            <a:off x="842068" y="5139843"/>
            <a:ext cx="6090360" cy="1148316"/>
          </a:xfrm>
          <a:prstGeom prst="rect">
            <a:avLst/>
          </a:prstGeom>
          <a:ln>
            <a:noFill/>
          </a:ln>
          <a:effectLst>
            <a:outerShdw blurRad="126479"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7AF0721C-47D8-5FBE-580C-24CC4BCF4C67}"/>
              </a:ext>
            </a:extLst>
          </p:cNvPr>
          <p:cNvSpPr/>
          <p:nvPr userDrawn="1"/>
        </p:nvSpPr>
        <p:spPr>
          <a:xfrm>
            <a:off x="6217575" y="4832858"/>
            <a:ext cx="1818668" cy="1818668"/>
          </a:xfrm>
          <a:prstGeom prst="roundRect">
            <a:avLst>
              <a:gd name="adj" fmla="val 376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7">
            <a:extLst>
              <a:ext uri="{FF2B5EF4-FFF2-40B4-BE49-F238E27FC236}">
                <a16:creationId xmlns:a16="http://schemas.microsoft.com/office/drawing/2014/main" id="{5E62ABF0-62AE-3628-B213-24D3DD365722}"/>
              </a:ext>
            </a:extLst>
          </p:cNvPr>
          <p:cNvSpPr>
            <a:spLocks noGrp="1"/>
          </p:cNvSpPr>
          <p:nvPr>
            <p:ph type="pic" sz="quarter" idx="10" hasCustomPrompt="1"/>
          </p:nvPr>
        </p:nvSpPr>
        <p:spPr>
          <a:xfrm>
            <a:off x="6393591" y="5000030"/>
            <a:ext cx="1477628" cy="1478742"/>
          </a:xfrm>
        </p:spPr>
        <p:txBody>
          <a:bodyPr anchor="b" anchorCtr="0">
            <a:normAutofit/>
          </a:bodyPr>
          <a:lstStyle>
            <a:lvl1pPr marL="0" indent="0" algn="ctr">
              <a:buNone/>
              <a:defRPr sz="800" i="1"/>
            </a:lvl1pPr>
          </a:lstStyle>
          <a:p>
            <a:r>
              <a:rPr lang="en-US" dirty="0"/>
              <a:t>QR code goes here </a:t>
            </a:r>
            <a:br>
              <a:rPr lang="en-US" dirty="0"/>
            </a:br>
            <a:r>
              <a:rPr lang="en-US" dirty="0"/>
              <a:t>(Click on the little image icon to upload)</a:t>
            </a:r>
          </a:p>
        </p:txBody>
      </p:sp>
      <p:sp>
        <p:nvSpPr>
          <p:cNvPr id="16" name="Text Placeholder 11">
            <a:extLst>
              <a:ext uri="{FF2B5EF4-FFF2-40B4-BE49-F238E27FC236}">
                <a16:creationId xmlns:a16="http://schemas.microsoft.com/office/drawing/2014/main" id="{96DE5D38-2C16-D8FE-D183-3680864D6FDE}"/>
              </a:ext>
            </a:extLst>
          </p:cNvPr>
          <p:cNvSpPr>
            <a:spLocks noGrp="1"/>
          </p:cNvSpPr>
          <p:nvPr>
            <p:ph type="body" sz="quarter" idx="11" hasCustomPrompt="1"/>
          </p:nvPr>
        </p:nvSpPr>
        <p:spPr>
          <a:xfrm>
            <a:off x="1042046" y="5391590"/>
            <a:ext cx="5068132" cy="206375"/>
          </a:xfrm>
        </p:spPr>
        <p:txBody>
          <a:bodyPr>
            <a:noAutofit/>
          </a:bodyPr>
          <a:lstStyle>
            <a:lvl1pPr marL="0" indent="0" algn="l">
              <a:buNone/>
              <a:defRPr sz="1200">
                <a:solidFill>
                  <a:schemeClr val="bg1"/>
                </a:solidFill>
              </a:defRPr>
            </a:lvl1pPr>
          </a:lstStyle>
          <a:p>
            <a:pPr lvl="0"/>
            <a:r>
              <a:rPr lang="en-US" dirty="0"/>
              <a:t>SUBHEADING TEXT HERE (CAPS ONLY)</a:t>
            </a:r>
          </a:p>
        </p:txBody>
      </p:sp>
      <p:sp>
        <p:nvSpPr>
          <p:cNvPr id="17" name="Text Placeholder 13">
            <a:extLst>
              <a:ext uri="{FF2B5EF4-FFF2-40B4-BE49-F238E27FC236}">
                <a16:creationId xmlns:a16="http://schemas.microsoft.com/office/drawing/2014/main" id="{9F14B0E8-A839-BB8A-E414-1443A47E9E64}"/>
              </a:ext>
            </a:extLst>
          </p:cNvPr>
          <p:cNvSpPr>
            <a:spLocks noGrp="1"/>
          </p:cNvSpPr>
          <p:nvPr>
            <p:ph type="body" sz="quarter" idx="12" hasCustomPrompt="1"/>
          </p:nvPr>
        </p:nvSpPr>
        <p:spPr>
          <a:xfrm>
            <a:off x="1042045" y="5597965"/>
            <a:ext cx="5039779" cy="434975"/>
          </a:xfrm>
        </p:spPr>
        <p:txBody>
          <a:bodyPr/>
          <a:lstStyle>
            <a:lvl1pPr marL="0" indent="0" algn="l">
              <a:buNone/>
              <a:defRPr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pic>
        <p:nvPicPr>
          <p:cNvPr id="2" name="Graphic 1">
            <a:extLst>
              <a:ext uri="{FF2B5EF4-FFF2-40B4-BE49-F238E27FC236}">
                <a16:creationId xmlns:a16="http://schemas.microsoft.com/office/drawing/2014/main" id="{0D2FEFEC-591B-A1F7-9F00-0D965C953ED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88392" y="2772459"/>
            <a:ext cx="253676" cy="243919"/>
          </a:xfrm>
          <a:prstGeom prst="rect">
            <a:avLst/>
          </a:prstGeom>
        </p:spPr>
      </p:pic>
      <p:sp>
        <p:nvSpPr>
          <p:cNvPr id="3" name="Text Placeholder 20">
            <a:extLst>
              <a:ext uri="{FF2B5EF4-FFF2-40B4-BE49-F238E27FC236}">
                <a16:creationId xmlns:a16="http://schemas.microsoft.com/office/drawing/2014/main" id="{9A159CD6-0A5F-AA64-8FA6-73FA29BEEDC3}"/>
              </a:ext>
            </a:extLst>
          </p:cNvPr>
          <p:cNvSpPr>
            <a:spLocks noGrp="1"/>
          </p:cNvSpPr>
          <p:nvPr>
            <p:ph type="body" sz="quarter" idx="16" hasCustomPrompt="1"/>
          </p:nvPr>
        </p:nvSpPr>
        <p:spPr>
          <a:xfrm>
            <a:off x="842068" y="2764833"/>
            <a:ext cx="1910486" cy="265735"/>
          </a:xfrm>
        </p:spPr>
        <p:txBody>
          <a:bodyPr>
            <a:noAutofit/>
          </a:bodyPr>
          <a:lstStyle>
            <a:lvl1pPr marL="0" indent="0">
              <a:buNone/>
              <a:defRPr sz="1600" b="1" i="0">
                <a:solidFill>
                  <a:schemeClr val="bg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Day, Month</a:t>
            </a:r>
          </a:p>
        </p:txBody>
      </p:sp>
      <p:sp>
        <p:nvSpPr>
          <p:cNvPr id="4" name="Text Placeholder 20">
            <a:extLst>
              <a:ext uri="{FF2B5EF4-FFF2-40B4-BE49-F238E27FC236}">
                <a16:creationId xmlns:a16="http://schemas.microsoft.com/office/drawing/2014/main" id="{21458D81-B9BE-1133-43F2-BCAAC59B0168}"/>
              </a:ext>
            </a:extLst>
          </p:cNvPr>
          <p:cNvSpPr>
            <a:spLocks noGrp="1"/>
          </p:cNvSpPr>
          <p:nvPr>
            <p:ph type="body" sz="quarter" idx="17" hasCustomPrompt="1"/>
          </p:nvPr>
        </p:nvSpPr>
        <p:spPr>
          <a:xfrm>
            <a:off x="842068" y="2981014"/>
            <a:ext cx="1910486" cy="265735"/>
          </a:xfrm>
        </p:spPr>
        <p:txBody>
          <a:bodyPr>
            <a:noAutofit/>
          </a:bodyPr>
          <a:lstStyle>
            <a:lvl1pPr marL="0" indent="0">
              <a:buNone/>
              <a:defRPr sz="1600" b="1" i="0">
                <a:solidFill>
                  <a:schemeClr val="bg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Time</a:t>
            </a:r>
          </a:p>
        </p:txBody>
      </p:sp>
      <p:sp>
        <p:nvSpPr>
          <p:cNvPr id="5" name="Text Placeholder 20">
            <a:extLst>
              <a:ext uri="{FF2B5EF4-FFF2-40B4-BE49-F238E27FC236}">
                <a16:creationId xmlns:a16="http://schemas.microsoft.com/office/drawing/2014/main" id="{A950FF1A-3BDB-AEF0-9563-0317AC236ED1}"/>
              </a:ext>
            </a:extLst>
          </p:cNvPr>
          <p:cNvSpPr>
            <a:spLocks noGrp="1"/>
          </p:cNvSpPr>
          <p:nvPr>
            <p:ph type="body" sz="quarter" idx="18" hasCustomPrompt="1"/>
          </p:nvPr>
        </p:nvSpPr>
        <p:spPr>
          <a:xfrm>
            <a:off x="842068" y="3216536"/>
            <a:ext cx="1910486" cy="265735"/>
          </a:xfrm>
        </p:spPr>
        <p:txBody>
          <a:bodyPr>
            <a:noAutofit/>
          </a:bodyPr>
          <a:lstStyle>
            <a:lvl1pPr marL="0" indent="0">
              <a:buNone/>
              <a:defRPr sz="1200" b="0" i="0">
                <a:solidFill>
                  <a:schemeClr val="bg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Location</a:t>
            </a:r>
          </a:p>
        </p:txBody>
      </p:sp>
    </p:spTree>
    <p:extLst>
      <p:ext uri="{BB962C8B-B14F-4D97-AF65-F5344CB8AC3E}">
        <p14:creationId xmlns:p14="http://schemas.microsoft.com/office/powerpoint/2010/main" val="747117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aves Pattern Dar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641B4A-EB3D-A6B2-1F3A-23BDD4EB26DE}"/>
              </a:ext>
            </a:extLst>
          </p:cNvPr>
          <p:cNvPicPr>
            <a:picLocks noChangeAspect="1"/>
          </p:cNvPicPr>
          <p:nvPr userDrawn="1"/>
        </p:nvPicPr>
        <p:blipFill>
          <a:blip r:embed="rId2"/>
          <a:srcRect/>
          <a:stretch/>
        </p:blipFill>
        <p:spPr>
          <a:xfrm>
            <a:off x="-1" y="0"/>
            <a:ext cx="12192000" cy="6858000"/>
          </a:xfrm>
          <a:prstGeom prst="rect">
            <a:avLst/>
          </a:prstGeom>
        </p:spPr>
      </p:pic>
      <p:sp>
        <p:nvSpPr>
          <p:cNvPr id="7" name="Text Placeholder 16">
            <a:extLst>
              <a:ext uri="{FF2B5EF4-FFF2-40B4-BE49-F238E27FC236}">
                <a16:creationId xmlns:a16="http://schemas.microsoft.com/office/drawing/2014/main" id="{850150E2-2658-6A0C-5999-C3882F3A7037}"/>
              </a:ext>
            </a:extLst>
          </p:cNvPr>
          <p:cNvSpPr>
            <a:spLocks noGrp="1"/>
          </p:cNvSpPr>
          <p:nvPr>
            <p:ph type="body" sz="quarter" idx="14" hasCustomPrompt="1"/>
          </p:nvPr>
        </p:nvSpPr>
        <p:spPr>
          <a:xfrm>
            <a:off x="590009" y="953845"/>
            <a:ext cx="8104540" cy="1671175"/>
          </a:xfrm>
        </p:spPr>
        <p:txBody>
          <a:bodyPr>
            <a:noAutofit/>
          </a:bodyPr>
          <a:lstStyle>
            <a:lvl1pPr marL="0" indent="0">
              <a:lnSpc>
                <a:spcPct val="80000"/>
              </a:lnSpc>
              <a:buNone/>
              <a:defRPr sz="7000" b="1">
                <a:solidFill>
                  <a:schemeClr val="bg1"/>
                </a:solidFill>
                <a:latin typeface="Buckeye Serif 2" pitchFamily="2" charset="77"/>
                <a:ea typeface="Buckeye Serif 2"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Title Goes Here</a:t>
            </a:r>
          </a:p>
        </p:txBody>
      </p:sp>
      <p:sp>
        <p:nvSpPr>
          <p:cNvPr id="13" name="Text Placeholder 20">
            <a:extLst>
              <a:ext uri="{FF2B5EF4-FFF2-40B4-BE49-F238E27FC236}">
                <a16:creationId xmlns:a16="http://schemas.microsoft.com/office/drawing/2014/main" id="{C386E406-945D-58F1-0654-9E90B492BD05}"/>
              </a:ext>
            </a:extLst>
          </p:cNvPr>
          <p:cNvSpPr>
            <a:spLocks noGrp="1"/>
          </p:cNvSpPr>
          <p:nvPr>
            <p:ph type="body" sz="quarter" idx="15" hasCustomPrompt="1"/>
          </p:nvPr>
        </p:nvSpPr>
        <p:spPr>
          <a:xfrm>
            <a:off x="842068" y="3624327"/>
            <a:ext cx="5713191" cy="1089440"/>
          </a:xfrm>
        </p:spPr>
        <p:txBody>
          <a:bodyPr>
            <a:noAutofit/>
          </a:bodyPr>
          <a:lstStyle>
            <a:lvl1pPr marL="0" indent="0">
              <a:buNone/>
              <a:defRPr sz="1400">
                <a:solidFill>
                  <a:schemeClr val="bg1"/>
                </a:solidFill>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pic>
        <p:nvPicPr>
          <p:cNvPr id="9" name="Graphic 8">
            <a:extLst>
              <a:ext uri="{FF2B5EF4-FFF2-40B4-BE49-F238E27FC236}">
                <a16:creationId xmlns:a16="http://schemas.microsoft.com/office/drawing/2014/main" id="{EFC6288B-9594-6636-9F18-9820C18007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90009" y="496642"/>
            <a:ext cx="1740976" cy="247492"/>
          </a:xfrm>
          <a:prstGeom prst="rect">
            <a:avLst/>
          </a:prstGeom>
        </p:spPr>
      </p:pic>
      <p:sp>
        <p:nvSpPr>
          <p:cNvPr id="12" name="Rectangle 11">
            <a:extLst>
              <a:ext uri="{FF2B5EF4-FFF2-40B4-BE49-F238E27FC236}">
                <a16:creationId xmlns:a16="http://schemas.microsoft.com/office/drawing/2014/main" id="{F61893E9-5EBD-B1BA-FBF4-8F92B873815F}"/>
              </a:ext>
            </a:extLst>
          </p:cNvPr>
          <p:cNvSpPr/>
          <p:nvPr userDrawn="1"/>
        </p:nvSpPr>
        <p:spPr>
          <a:xfrm>
            <a:off x="842068" y="5139843"/>
            <a:ext cx="6090360" cy="1148316"/>
          </a:xfrm>
          <a:prstGeom prst="rect">
            <a:avLst/>
          </a:prstGeom>
          <a:ln>
            <a:noFill/>
          </a:ln>
          <a:effectLst>
            <a:outerShdw blurRad="126479"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7AF0721C-47D8-5FBE-580C-24CC4BCF4C67}"/>
              </a:ext>
            </a:extLst>
          </p:cNvPr>
          <p:cNvSpPr/>
          <p:nvPr userDrawn="1"/>
        </p:nvSpPr>
        <p:spPr>
          <a:xfrm>
            <a:off x="6217575" y="4832858"/>
            <a:ext cx="1818668" cy="1818668"/>
          </a:xfrm>
          <a:prstGeom prst="roundRect">
            <a:avLst>
              <a:gd name="adj" fmla="val 376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7">
            <a:extLst>
              <a:ext uri="{FF2B5EF4-FFF2-40B4-BE49-F238E27FC236}">
                <a16:creationId xmlns:a16="http://schemas.microsoft.com/office/drawing/2014/main" id="{5E62ABF0-62AE-3628-B213-24D3DD365722}"/>
              </a:ext>
            </a:extLst>
          </p:cNvPr>
          <p:cNvSpPr>
            <a:spLocks noGrp="1"/>
          </p:cNvSpPr>
          <p:nvPr>
            <p:ph type="pic" sz="quarter" idx="10" hasCustomPrompt="1"/>
          </p:nvPr>
        </p:nvSpPr>
        <p:spPr>
          <a:xfrm>
            <a:off x="6393591" y="5000030"/>
            <a:ext cx="1477628" cy="1478742"/>
          </a:xfrm>
        </p:spPr>
        <p:txBody>
          <a:bodyPr anchor="b" anchorCtr="0">
            <a:normAutofit/>
          </a:bodyPr>
          <a:lstStyle>
            <a:lvl1pPr marL="0" indent="0" algn="ctr">
              <a:buNone/>
              <a:defRPr sz="800" i="1"/>
            </a:lvl1pPr>
          </a:lstStyle>
          <a:p>
            <a:r>
              <a:rPr lang="en-US" dirty="0"/>
              <a:t>QR code goes here </a:t>
            </a:r>
            <a:br>
              <a:rPr lang="en-US" dirty="0"/>
            </a:br>
            <a:r>
              <a:rPr lang="en-US" dirty="0"/>
              <a:t>(Click on the little image icon to upload)</a:t>
            </a:r>
          </a:p>
        </p:txBody>
      </p:sp>
      <p:sp>
        <p:nvSpPr>
          <p:cNvPr id="16" name="Text Placeholder 11">
            <a:extLst>
              <a:ext uri="{FF2B5EF4-FFF2-40B4-BE49-F238E27FC236}">
                <a16:creationId xmlns:a16="http://schemas.microsoft.com/office/drawing/2014/main" id="{96DE5D38-2C16-D8FE-D183-3680864D6FDE}"/>
              </a:ext>
            </a:extLst>
          </p:cNvPr>
          <p:cNvSpPr>
            <a:spLocks noGrp="1"/>
          </p:cNvSpPr>
          <p:nvPr>
            <p:ph type="body" sz="quarter" idx="11" hasCustomPrompt="1"/>
          </p:nvPr>
        </p:nvSpPr>
        <p:spPr>
          <a:xfrm>
            <a:off x="1042046" y="5391590"/>
            <a:ext cx="5068132" cy="206375"/>
          </a:xfrm>
        </p:spPr>
        <p:txBody>
          <a:bodyPr>
            <a:noAutofit/>
          </a:bodyPr>
          <a:lstStyle>
            <a:lvl1pPr marL="0" indent="0" algn="l">
              <a:buNone/>
              <a:defRPr sz="1200">
                <a:solidFill>
                  <a:schemeClr val="bg1"/>
                </a:solidFill>
              </a:defRPr>
            </a:lvl1pPr>
          </a:lstStyle>
          <a:p>
            <a:pPr lvl="0"/>
            <a:r>
              <a:rPr lang="en-US" dirty="0"/>
              <a:t>SUBHEADING TEXT HERE (CAPS ONLY)</a:t>
            </a:r>
          </a:p>
        </p:txBody>
      </p:sp>
      <p:sp>
        <p:nvSpPr>
          <p:cNvPr id="17" name="Text Placeholder 13">
            <a:extLst>
              <a:ext uri="{FF2B5EF4-FFF2-40B4-BE49-F238E27FC236}">
                <a16:creationId xmlns:a16="http://schemas.microsoft.com/office/drawing/2014/main" id="{9F14B0E8-A839-BB8A-E414-1443A47E9E64}"/>
              </a:ext>
            </a:extLst>
          </p:cNvPr>
          <p:cNvSpPr>
            <a:spLocks noGrp="1"/>
          </p:cNvSpPr>
          <p:nvPr>
            <p:ph type="body" sz="quarter" idx="12" hasCustomPrompt="1"/>
          </p:nvPr>
        </p:nvSpPr>
        <p:spPr>
          <a:xfrm>
            <a:off x="1042045" y="5597965"/>
            <a:ext cx="5039779" cy="434975"/>
          </a:xfrm>
        </p:spPr>
        <p:txBody>
          <a:bodyPr/>
          <a:lstStyle>
            <a:lvl1pPr marL="0" indent="0" algn="l">
              <a:buNone/>
              <a:defRPr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pic>
        <p:nvPicPr>
          <p:cNvPr id="2" name="Graphic 1">
            <a:extLst>
              <a:ext uri="{FF2B5EF4-FFF2-40B4-BE49-F238E27FC236}">
                <a16:creationId xmlns:a16="http://schemas.microsoft.com/office/drawing/2014/main" id="{0D2FEFEC-591B-A1F7-9F00-0D965C953ED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88392" y="2772459"/>
            <a:ext cx="253676" cy="243919"/>
          </a:xfrm>
          <a:prstGeom prst="rect">
            <a:avLst/>
          </a:prstGeom>
        </p:spPr>
      </p:pic>
      <p:sp>
        <p:nvSpPr>
          <p:cNvPr id="3" name="Text Placeholder 20">
            <a:extLst>
              <a:ext uri="{FF2B5EF4-FFF2-40B4-BE49-F238E27FC236}">
                <a16:creationId xmlns:a16="http://schemas.microsoft.com/office/drawing/2014/main" id="{9A159CD6-0A5F-AA64-8FA6-73FA29BEEDC3}"/>
              </a:ext>
            </a:extLst>
          </p:cNvPr>
          <p:cNvSpPr>
            <a:spLocks noGrp="1"/>
          </p:cNvSpPr>
          <p:nvPr>
            <p:ph type="body" sz="quarter" idx="16" hasCustomPrompt="1"/>
          </p:nvPr>
        </p:nvSpPr>
        <p:spPr>
          <a:xfrm>
            <a:off x="842068" y="2764833"/>
            <a:ext cx="1910486" cy="265735"/>
          </a:xfrm>
        </p:spPr>
        <p:txBody>
          <a:bodyPr>
            <a:noAutofit/>
          </a:bodyPr>
          <a:lstStyle>
            <a:lvl1pPr marL="0" indent="0">
              <a:buNone/>
              <a:defRPr sz="1600" b="1" i="0">
                <a:solidFill>
                  <a:schemeClr val="bg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Day, Month</a:t>
            </a:r>
          </a:p>
        </p:txBody>
      </p:sp>
      <p:sp>
        <p:nvSpPr>
          <p:cNvPr id="4" name="Text Placeholder 20">
            <a:extLst>
              <a:ext uri="{FF2B5EF4-FFF2-40B4-BE49-F238E27FC236}">
                <a16:creationId xmlns:a16="http://schemas.microsoft.com/office/drawing/2014/main" id="{21458D81-B9BE-1133-43F2-BCAAC59B0168}"/>
              </a:ext>
            </a:extLst>
          </p:cNvPr>
          <p:cNvSpPr>
            <a:spLocks noGrp="1"/>
          </p:cNvSpPr>
          <p:nvPr>
            <p:ph type="body" sz="quarter" idx="17" hasCustomPrompt="1"/>
          </p:nvPr>
        </p:nvSpPr>
        <p:spPr>
          <a:xfrm>
            <a:off x="842068" y="2981014"/>
            <a:ext cx="1910486" cy="265735"/>
          </a:xfrm>
        </p:spPr>
        <p:txBody>
          <a:bodyPr>
            <a:noAutofit/>
          </a:bodyPr>
          <a:lstStyle>
            <a:lvl1pPr marL="0" indent="0">
              <a:buNone/>
              <a:defRPr sz="1600" b="1" i="0">
                <a:solidFill>
                  <a:schemeClr val="bg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Time</a:t>
            </a:r>
          </a:p>
        </p:txBody>
      </p:sp>
      <p:sp>
        <p:nvSpPr>
          <p:cNvPr id="5" name="Text Placeholder 20">
            <a:extLst>
              <a:ext uri="{FF2B5EF4-FFF2-40B4-BE49-F238E27FC236}">
                <a16:creationId xmlns:a16="http://schemas.microsoft.com/office/drawing/2014/main" id="{A950FF1A-3BDB-AEF0-9563-0317AC236ED1}"/>
              </a:ext>
            </a:extLst>
          </p:cNvPr>
          <p:cNvSpPr>
            <a:spLocks noGrp="1"/>
          </p:cNvSpPr>
          <p:nvPr>
            <p:ph type="body" sz="quarter" idx="18" hasCustomPrompt="1"/>
          </p:nvPr>
        </p:nvSpPr>
        <p:spPr>
          <a:xfrm>
            <a:off x="842068" y="3216536"/>
            <a:ext cx="1910486" cy="265735"/>
          </a:xfrm>
        </p:spPr>
        <p:txBody>
          <a:bodyPr>
            <a:noAutofit/>
          </a:bodyPr>
          <a:lstStyle>
            <a:lvl1pPr marL="0" indent="0">
              <a:buNone/>
              <a:defRPr sz="1200" b="0" i="0">
                <a:solidFill>
                  <a:schemeClr val="bg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Location</a:t>
            </a:r>
          </a:p>
        </p:txBody>
      </p:sp>
    </p:spTree>
    <p:extLst>
      <p:ext uri="{BB962C8B-B14F-4D97-AF65-F5344CB8AC3E}">
        <p14:creationId xmlns:p14="http://schemas.microsoft.com/office/powerpoint/2010/main" val="1215523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Half IMG Info Screen">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AD6381B-FE7C-8ACF-9F2C-EF53014DD26E}"/>
              </a:ext>
            </a:extLst>
          </p:cNvPr>
          <p:cNvSpPr/>
          <p:nvPr userDrawn="1"/>
        </p:nvSpPr>
        <p:spPr>
          <a:xfrm>
            <a:off x="0" y="-50800"/>
            <a:ext cx="5297713" cy="69088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a:extLst>
              <a:ext uri="{FF2B5EF4-FFF2-40B4-BE49-F238E27FC236}">
                <a16:creationId xmlns:a16="http://schemas.microsoft.com/office/drawing/2014/main" id="{8B788814-C2C0-B14A-4D47-92C384AA248B}"/>
              </a:ext>
            </a:extLst>
          </p:cNvPr>
          <p:cNvSpPr/>
          <p:nvPr userDrawn="1"/>
        </p:nvSpPr>
        <p:spPr>
          <a:xfrm>
            <a:off x="2742119" y="-420537"/>
            <a:ext cx="2249714" cy="7823200"/>
          </a:xfrm>
          <a:custGeom>
            <a:avLst/>
            <a:gdLst>
              <a:gd name="connsiteX0" fmla="*/ 0 w 2249714"/>
              <a:gd name="connsiteY0" fmla="*/ 0 h 7634515"/>
              <a:gd name="connsiteX1" fmla="*/ 2249714 w 2249714"/>
              <a:gd name="connsiteY1" fmla="*/ 2169886 h 7634515"/>
              <a:gd name="connsiteX2" fmla="*/ 2249714 w 2249714"/>
              <a:gd name="connsiteY2" fmla="*/ 7634515 h 7634515"/>
            </a:gdLst>
            <a:ahLst/>
            <a:cxnLst>
              <a:cxn ang="0">
                <a:pos x="connsiteX0" y="connsiteY0"/>
              </a:cxn>
              <a:cxn ang="0">
                <a:pos x="connsiteX1" y="connsiteY1"/>
              </a:cxn>
              <a:cxn ang="0">
                <a:pos x="connsiteX2" y="connsiteY2"/>
              </a:cxn>
            </a:cxnLst>
            <a:rect l="l" t="t" r="r" b="b"/>
            <a:pathLst>
              <a:path w="2249714" h="7634515">
                <a:moveTo>
                  <a:pt x="0" y="0"/>
                </a:moveTo>
                <a:lnTo>
                  <a:pt x="2249714" y="2169886"/>
                </a:lnTo>
                <a:lnTo>
                  <a:pt x="2249714" y="7634515"/>
                </a:lnTo>
              </a:path>
            </a:pathLst>
          </a:custGeom>
          <a:noFill/>
          <a:ln w="190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6">
            <a:extLst>
              <a:ext uri="{FF2B5EF4-FFF2-40B4-BE49-F238E27FC236}">
                <a16:creationId xmlns:a16="http://schemas.microsoft.com/office/drawing/2014/main" id="{6A8A4839-50DA-4F14-3294-1ACEA0983E38}"/>
              </a:ext>
            </a:extLst>
          </p:cNvPr>
          <p:cNvSpPr>
            <a:spLocks noGrp="1"/>
          </p:cNvSpPr>
          <p:nvPr>
            <p:ph type="body" sz="quarter" idx="14" hasCustomPrompt="1"/>
          </p:nvPr>
        </p:nvSpPr>
        <p:spPr>
          <a:xfrm>
            <a:off x="5502820" y="583010"/>
            <a:ext cx="6236696" cy="1388225"/>
          </a:xfrm>
        </p:spPr>
        <p:txBody>
          <a:bodyPr>
            <a:noAutofit/>
          </a:bodyPr>
          <a:lstStyle>
            <a:lvl1pPr marL="0" indent="0" algn="l">
              <a:buNone/>
              <a:defRPr sz="5000" b="1" i="0">
                <a:solidFill>
                  <a:schemeClr val="tx1"/>
                </a:solidFill>
                <a:latin typeface="Buckeye Serif 2 Black" pitchFamily="2" charset="77"/>
                <a:ea typeface="Buckeye Serif 2 Black"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Title Goes Here </a:t>
            </a:r>
            <a:br>
              <a:rPr lang="en-US" dirty="0"/>
            </a:br>
            <a:r>
              <a:rPr lang="en-US" dirty="0"/>
              <a:t>(Up to 2 Lines)</a:t>
            </a:r>
          </a:p>
        </p:txBody>
      </p:sp>
      <p:sp>
        <p:nvSpPr>
          <p:cNvPr id="3" name="Text Placeholder 20">
            <a:extLst>
              <a:ext uri="{FF2B5EF4-FFF2-40B4-BE49-F238E27FC236}">
                <a16:creationId xmlns:a16="http://schemas.microsoft.com/office/drawing/2014/main" id="{C2121F04-635F-A0A8-BCBF-485DB1B33486}"/>
              </a:ext>
            </a:extLst>
          </p:cNvPr>
          <p:cNvSpPr>
            <a:spLocks noGrp="1"/>
          </p:cNvSpPr>
          <p:nvPr>
            <p:ph type="body" sz="quarter" idx="15" hasCustomPrompt="1"/>
          </p:nvPr>
        </p:nvSpPr>
        <p:spPr>
          <a:xfrm>
            <a:off x="5502820" y="2060855"/>
            <a:ext cx="6236697" cy="1553545"/>
          </a:xfrm>
        </p:spPr>
        <p:txBody>
          <a:bodyPr>
            <a:noAutofit/>
          </a:bodyPr>
          <a:lstStyle>
            <a:lvl1pPr marL="0" indent="0" algn="l">
              <a:buNone/>
              <a:defRPr sz="1400">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pic>
        <p:nvPicPr>
          <p:cNvPr id="4" name="Graphic 3">
            <a:extLst>
              <a:ext uri="{FF2B5EF4-FFF2-40B4-BE49-F238E27FC236}">
                <a16:creationId xmlns:a16="http://schemas.microsoft.com/office/drawing/2014/main" id="{E8E3585B-D138-4418-8C3D-8857D1AF368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897288" y="6187282"/>
            <a:ext cx="1849485" cy="262917"/>
          </a:xfrm>
          <a:prstGeom prst="rect">
            <a:avLst/>
          </a:prstGeom>
        </p:spPr>
      </p:pic>
      <p:pic>
        <p:nvPicPr>
          <p:cNvPr id="5" name="Graphic 4">
            <a:extLst>
              <a:ext uri="{FF2B5EF4-FFF2-40B4-BE49-F238E27FC236}">
                <a16:creationId xmlns:a16="http://schemas.microsoft.com/office/drawing/2014/main" id="{9BE49887-9D04-4FE5-E741-232A45D8912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6226279" y="3746986"/>
            <a:ext cx="230258" cy="276311"/>
          </a:xfrm>
          <a:prstGeom prst="rect">
            <a:avLst/>
          </a:prstGeom>
        </p:spPr>
      </p:pic>
      <p:sp>
        <p:nvSpPr>
          <p:cNvPr id="8" name="Text Placeholder 20">
            <a:extLst>
              <a:ext uri="{FF2B5EF4-FFF2-40B4-BE49-F238E27FC236}">
                <a16:creationId xmlns:a16="http://schemas.microsoft.com/office/drawing/2014/main" id="{3302A456-1148-83F2-154D-7F5ABCD0D6D0}"/>
              </a:ext>
            </a:extLst>
          </p:cNvPr>
          <p:cNvSpPr>
            <a:spLocks noGrp="1"/>
          </p:cNvSpPr>
          <p:nvPr>
            <p:ph type="body" sz="quarter" idx="16" hasCustomPrompt="1"/>
          </p:nvPr>
        </p:nvSpPr>
        <p:spPr>
          <a:xfrm>
            <a:off x="6495144" y="3750305"/>
            <a:ext cx="3178628" cy="265735"/>
          </a:xfrm>
        </p:spPr>
        <p:txBody>
          <a:bodyPr>
            <a:noAutofit/>
          </a:bodyPr>
          <a:lstStyle>
            <a:lvl1pPr marL="0" indent="0" algn="l">
              <a:buNone/>
              <a:defRPr sz="1600" b="1" i="0" spc="300">
                <a:solidFill>
                  <a:schemeClr val="accent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LOCATION (ALL CAPS)</a:t>
            </a:r>
          </a:p>
        </p:txBody>
      </p:sp>
      <p:sp>
        <p:nvSpPr>
          <p:cNvPr id="17" name="Text Placeholder 20">
            <a:extLst>
              <a:ext uri="{FF2B5EF4-FFF2-40B4-BE49-F238E27FC236}">
                <a16:creationId xmlns:a16="http://schemas.microsoft.com/office/drawing/2014/main" id="{C2C16974-EAA0-037F-7987-7506CE940EB8}"/>
              </a:ext>
            </a:extLst>
          </p:cNvPr>
          <p:cNvSpPr>
            <a:spLocks noGrp="1"/>
          </p:cNvSpPr>
          <p:nvPr>
            <p:ph type="body" sz="quarter" idx="17" hasCustomPrompt="1"/>
          </p:nvPr>
        </p:nvSpPr>
        <p:spPr>
          <a:xfrm>
            <a:off x="6495144" y="4040792"/>
            <a:ext cx="3178628" cy="265735"/>
          </a:xfrm>
        </p:spPr>
        <p:txBody>
          <a:bodyPr>
            <a:noAutofit/>
          </a:bodyPr>
          <a:lstStyle>
            <a:lvl1pPr marL="0" indent="0" algn="l">
              <a:buNone/>
              <a:defRPr sz="1800" b="1" i="0">
                <a:solidFill>
                  <a:schemeClr val="tx1"/>
                </a:solidFill>
                <a:latin typeface="Buckeye Sans 2 SemiBold"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Date | Time</a:t>
            </a:r>
          </a:p>
        </p:txBody>
      </p:sp>
      <p:sp>
        <p:nvSpPr>
          <p:cNvPr id="28" name="Rectangle 27">
            <a:extLst>
              <a:ext uri="{FF2B5EF4-FFF2-40B4-BE49-F238E27FC236}">
                <a16:creationId xmlns:a16="http://schemas.microsoft.com/office/drawing/2014/main" id="{E0EB293B-C3B5-5A98-DD8E-00563F755AB7}"/>
              </a:ext>
            </a:extLst>
          </p:cNvPr>
          <p:cNvSpPr/>
          <p:nvPr userDrawn="1"/>
        </p:nvSpPr>
        <p:spPr>
          <a:xfrm>
            <a:off x="5892800" y="4513943"/>
            <a:ext cx="6299200" cy="100148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E9600739-99FB-6C0B-09A2-E994BF0BBA29}"/>
              </a:ext>
            </a:extLst>
          </p:cNvPr>
          <p:cNvSpPr/>
          <p:nvPr userDrawn="1"/>
        </p:nvSpPr>
        <p:spPr>
          <a:xfrm>
            <a:off x="9942448" y="4113346"/>
            <a:ext cx="1818668" cy="1818668"/>
          </a:xfrm>
          <a:prstGeom prst="roundRect">
            <a:avLst>
              <a:gd name="adj" fmla="val 3764"/>
            </a:avLst>
          </a:prstGeom>
          <a:solidFill>
            <a:schemeClr val="bg1"/>
          </a:solidFill>
          <a:ln>
            <a:noFill/>
          </a:ln>
          <a:effectLst>
            <a:outerShdw blurRad="112761"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7">
            <a:extLst>
              <a:ext uri="{FF2B5EF4-FFF2-40B4-BE49-F238E27FC236}">
                <a16:creationId xmlns:a16="http://schemas.microsoft.com/office/drawing/2014/main" id="{DE8D7C20-AD4C-7A08-6019-891130A53C79}"/>
              </a:ext>
            </a:extLst>
          </p:cNvPr>
          <p:cNvSpPr>
            <a:spLocks noGrp="1"/>
          </p:cNvSpPr>
          <p:nvPr>
            <p:ph type="pic" sz="quarter" idx="10" hasCustomPrompt="1"/>
          </p:nvPr>
        </p:nvSpPr>
        <p:spPr>
          <a:xfrm>
            <a:off x="10118464" y="4280518"/>
            <a:ext cx="1477628" cy="1478742"/>
          </a:xfrm>
        </p:spPr>
        <p:txBody>
          <a:bodyPr anchor="b" anchorCtr="0">
            <a:normAutofit/>
          </a:bodyPr>
          <a:lstStyle>
            <a:lvl1pPr marL="0" indent="0" algn="ctr">
              <a:buNone/>
              <a:defRPr sz="800" i="1"/>
            </a:lvl1pPr>
          </a:lstStyle>
          <a:p>
            <a:r>
              <a:rPr lang="en-US" dirty="0"/>
              <a:t>QR code goes here </a:t>
            </a:r>
            <a:br>
              <a:rPr lang="en-US" dirty="0"/>
            </a:br>
            <a:r>
              <a:rPr lang="en-US" dirty="0"/>
              <a:t>(Click on the little image icon to upload)</a:t>
            </a:r>
          </a:p>
        </p:txBody>
      </p:sp>
      <p:sp>
        <p:nvSpPr>
          <p:cNvPr id="26" name="Picture Placeholder 25">
            <a:extLst>
              <a:ext uri="{FF2B5EF4-FFF2-40B4-BE49-F238E27FC236}">
                <a16:creationId xmlns:a16="http://schemas.microsoft.com/office/drawing/2014/main" id="{FB3B8EC0-B49D-5D53-F41D-8F63EB1862C8}"/>
              </a:ext>
            </a:extLst>
          </p:cNvPr>
          <p:cNvSpPr>
            <a:spLocks noGrp="1"/>
          </p:cNvSpPr>
          <p:nvPr>
            <p:ph type="pic" sz="quarter" idx="18" hasCustomPrompt="1"/>
          </p:nvPr>
        </p:nvSpPr>
        <p:spPr>
          <a:xfrm>
            <a:off x="7768772" y="6170849"/>
            <a:ext cx="1905000" cy="333375"/>
          </a:xfrm>
        </p:spPr>
        <p:txBody>
          <a:bodyPr>
            <a:normAutofit/>
          </a:bodyPr>
          <a:lstStyle>
            <a:lvl1pPr marL="0" indent="0" algn="ctr">
              <a:buNone/>
              <a:defRPr sz="800" i="1">
                <a:solidFill>
                  <a:schemeClr val="accent3"/>
                </a:solidFill>
              </a:defRPr>
            </a:lvl1pPr>
          </a:lstStyle>
          <a:p>
            <a:r>
              <a:rPr lang="en-US" dirty="0"/>
              <a:t>Logo can go here </a:t>
            </a:r>
            <a:br>
              <a:rPr lang="en-US" dirty="0"/>
            </a:br>
            <a:r>
              <a:rPr lang="en-US" dirty="0"/>
              <a:t>(Delete if you don’t need this)</a:t>
            </a:r>
          </a:p>
        </p:txBody>
      </p:sp>
      <p:sp>
        <p:nvSpPr>
          <p:cNvPr id="15" name="Text Placeholder 11">
            <a:extLst>
              <a:ext uri="{FF2B5EF4-FFF2-40B4-BE49-F238E27FC236}">
                <a16:creationId xmlns:a16="http://schemas.microsoft.com/office/drawing/2014/main" id="{C0C38A1A-253B-72C8-9669-F0B2C78326B7}"/>
              </a:ext>
            </a:extLst>
          </p:cNvPr>
          <p:cNvSpPr>
            <a:spLocks noGrp="1"/>
          </p:cNvSpPr>
          <p:nvPr>
            <p:ph type="body" sz="quarter" idx="13" hasCustomPrompt="1"/>
          </p:nvPr>
        </p:nvSpPr>
        <p:spPr>
          <a:xfrm>
            <a:off x="5502820" y="351883"/>
            <a:ext cx="3625141" cy="206375"/>
          </a:xfrm>
        </p:spPr>
        <p:txBody>
          <a:bodyPr>
            <a:noAutofit/>
          </a:bodyPr>
          <a:lstStyle>
            <a:lvl1pPr marL="0" indent="0" algn="l">
              <a:buNone/>
              <a:defRPr sz="1200" b="1" i="0">
                <a:solidFill>
                  <a:schemeClr val="accent1"/>
                </a:solidFill>
                <a:latin typeface="Buckeye Sans 2" pitchFamily="2" charset="77"/>
              </a:defRPr>
            </a:lvl1pPr>
          </a:lstStyle>
          <a:p>
            <a:pPr lvl="0"/>
            <a:r>
              <a:rPr lang="en-US" dirty="0"/>
              <a:t>SUBHEADING TEXT CAN HERE (CAPS ONLY)</a:t>
            </a:r>
          </a:p>
        </p:txBody>
      </p:sp>
      <p:sp>
        <p:nvSpPr>
          <p:cNvPr id="16" name="Text Placeholder 11">
            <a:extLst>
              <a:ext uri="{FF2B5EF4-FFF2-40B4-BE49-F238E27FC236}">
                <a16:creationId xmlns:a16="http://schemas.microsoft.com/office/drawing/2014/main" id="{1E1D8EB2-3AE1-EB08-48A2-2DBDA2D62E20}"/>
              </a:ext>
            </a:extLst>
          </p:cNvPr>
          <p:cNvSpPr>
            <a:spLocks noGrp="1"/>
          </p:cNvSpPr>
          <p:nvPr>
            <p:ph type="body" sz="quarter" idx="11" hasCustomPrompt="1"/>
          </p:nvPr>
        </p:nvSpPr>
        <p:spPr>
          <a:xfrm>
            <a:off x="6456538" y="4696110"/>
            <a:ext cx="3320887" cy="206375"/>
          </a:xfrm>
        </p:spPr>
        <p:txBody>
          <a:bodyPr anchor="ctr" anchorCtr="0">
            <a:noAutofit/>
          </a:bodyPr>
          <a:lstStyle>
            <a:lvl1pPr marL="0" indent="0" algn="l">
              <a:buNone/>
              <a:defRPr sz="1000">
                <a:solidFill>
                  <a:schemeClr val="bg1"/>
                </a:solidFill>
              </a:defRPr>
            </a:lvl1pPr>
          </a:lstStyle>
          <a:p>
            <a:pPr lvl="0"/>
            <a:r>
              <a:rPr lang="en-US" dirty="0"/>
              <a:t>SUBHEADING TEXT HERE (CAPS ONLY)</a:t>
            </a:r>
          </a:p>
        </p:txBody>
      </p:sp>
      <p:sp>
        <p:nvSpPr>
          <p:cNvPr id="18" name="Text Placeholder 13">
            <a:extLst>
              <a:ext uri="{FF2B5EF4-FFF2-40B4-BE49-F238E27FC236}">
                <a16:creationId xmlns:a16="http://schemas.microsoft.com/office/drawing/2014/main" id="{6B676E7E-08EB-9250-037B-AF22F7017A10}"/>
              </a:ext>
            </a:extLst>
          </p:cNvPr>
          <p:cNvSpPr>
            <a:spLocks noGrp="1"/>
          </p:cNvSpPr>
          <p:nvPr>
            <p:ph type="body" sz="quarter" idx="12" hasCustomPrompt="1"/>
          </p:nvPr>
        </p:nvSpPr>
        <p:spPr>
          <a:xfrm>
            <a:off x="6456537" y="4902485"/>
            <a:ext cx="3320887" cy="434975"/>
          </a:xfrm>
        </p:spPr>
        <p:txBody>
          <a:bodyPr anchor="ctr" anchorCtr="0">
            <a:normAutofit/>
          </a:bodyPr>
          <a:lstStyle>
            <a:lvl1pPr marL="0" indent="0" algn="l">
              <a:buNone/>
              <a:defRPr sz="2000"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sp>
        <p:nvSpPr>
          <p:cNvPr id="21" name="Right Triangle 20">
            <a:extLst>
              <a:ext uri="{FF2B5EF4-FFF2-40B4-BE49-F238E27FC236}">
                <a16:creationId xmlns:a16="http://schemas.microsoft.com/office/drawing/2014/main" id="{3B95145B-56A9-A729-5251-94A1DF1051DD}"/>
              </a:ext>
            </a:extLst>
          </p:cNvPr>
          <p:cNvSpPr/>
          <p:nvPr userDrawn="1"/>
        </p:nvSpPr>
        <p:spPr>
          <a:xfrm rot="10800000">
            <a:off x="3183168" y="-456831"/>
            <a:ext cx="2140857" cy="2140857"/>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9">
            <a:extLst>
              <a:ext uri="{FF2B5EF4-FFF2-40B4-BE49-F238E27FC236}">
                <a16:creationId xmlns:a16="http://schemas.microsoft.com/office/drawing/2014/main" id="{74B81792-672A-3B51-299F-A67E52FEA1BB}"/>
              </a:ext>
            </a:extLst>
          </p:cNvPr>
          <p:cNvSpPr>
            <a:spLocks noGrp="1"/>
          </p:cNvSpPr>
          <p:nvPr>
            <p:ph type="pic" sz="quarter" idx="19" hasCustomPrompt="1"/>
          </p:nvPr>
        </p:nvSpPr>
        <p:spPr>
          <a:xfrm>
            <a:off x="0" y="-50800"/>
            <a:ext cx="5297488" cy="6908800"/>
          </a:xfrm>
        </p:spPr>
        <p:txBody>
          <a:bodyPr tIns="1188720" anchor="ctr" anchorCtr="0">
            <a:normAutofit/>
          </a:bodyPr>
          <a:lstStyle>
            <a:lvl1pPr marL="0" indent="0" algn="ctr">
              <a:buNone/>
              <a:defRPr sz="800" i="0">
                <a:solidFill>
                  <a:schemeClr val="bg1"/>
                </a:solidFill>
              </a:defRPr>
            </a:lvl1pPr>
          </a:lstStyle>
          <a:p>
            <a:r>
              <a:rPr lang="en-US" dirty="0"/>
              <a:t>Image Goes here</a:t>
            </a:r>
            <a:br>
              <a:rPr lang="en-US" dirty="0"/>
            </a:br>
            <a:r>
              <a:rPr lang="en-US" dirty="0"/>
              <a:t>(Click on the image icon in the middle of this box to search and upload an image)</a:t>
            </a:r>
          </a:p>
        </p:txBody>
      </p:sp>
    </p:spTree>
    <p:extLst>
      <p:ext uri="{BB962C8B-B14F-4D97-AF65-F5344CB8AC3E}">
        <p14:creationId xmlns:p14="http://schemas.microsoft.com/office/powerpoint/2010/main" val="10319591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ttern on Light">
    <p:spTree>
      <p:nvGrpSpPr>
        <p:cNvPr id="1" name=""/>
        <p:cNvGrpSpPr/>
        <p:nvPr/>
      </p:nvGrpSpPr>
      <p:grpSpPr>
        <a:xfrm>
          <a:off x="0" y="0"/>
          <a:ext cx="0" cy="0"/>
          <a:chOff x="0" y="0"/>
          <a:chExt cx="0" cy="0"/>
        </a:xfrm>
      </p:grpSpPr>
      <p:grpSp>
        <p:nvGrpSpPr>
          <p:cNvPr id="19" name="Graphic 10">
            <a:extLst>
              <a:ext uri="{FF2B5EF4-FFF2-40B4-BE49-F238E27FC236}">
                <a16:creationId xmlns:a16="http://schemas.microsoft.com/office/drawing/2014/main" id="{E08B4316-6191-1B9C-E319-3A2BE60E54E0}"/>
              </a:ext>
            </a:extLst>
          </p:cNvPr>
          <p:cNvGrpSpPr/>
          <p:nvPr/>
        </p:nvGrpSpPr>
        <p:grpSpPr>
          <a:xfrm>
            <a:off x="7068179" y="3429000"/>
            <a:ext cx="2577782" cy="3428840"/>
            <a:chOff x="7959661" y="3429000"/>
            <a:chExt cx="2577782" cy="3428840"/>
          </a:xfrm>
        </p:grpSpPr>
        <p:sp>
          <p:nvSpPr>
            <p:cNvPr id="20" name="Freeform 19">
              <a:extLst>
                <a:ext uri="{FF2B5EF4-FFF2-40B4-BE49-F238E27FC236}">
                  <a16:creationId xmlns:a16="http://schemas.microsoft.com/office/drawing/2014/main" id="{882C62EB-9CB5-75AD-AA42-A7C7612B2267}"/>
                </a:ext>
              </a:extLst>
            </p:cNvPr>
            <p:cNvSpPr/>
            <p:nvPr/>
          </p:nvSpPr>
          <p:spPr>
            <a:xfrm>
              <a:off x="7959820" y="3633152"/>
              <a:ext cx="2223770" cy="2339975"/>
            </a:xfrm>
            <a:custGeom>
              <a:avLst/>
              <a:gdLst>
                <a:gd name="csX0" fmla="*/ 431641 w 2223770"/>
                <a:gd name="csY0" fmla="*/ 322263 h 2339975"/>
                <a:gd name="csX1" fmla="*/ 491808 w 2223770"/>
                <a:gd name="csY1" fmla="*/ 448786 h 2339975"/>
                <a:gd name="csX2" fmla="*/ 338296 w 2223770"/>
                <a:gd name="csY2" fmla="*/ 415290 h 2339975"/>
                <a:gd name="csX3" fmla="*/ 262731 w 2223770"/>
                <a:gd name="csY3" fmla="*/ 297498 h 2339975"/>
                <a:gd name="csX4" fmla="*/ 216217 w 2223770"/>
                <a:gd name="csY4" fmla="*/ 625475 h 2339975"/>
                <a:gd name="csX5" fmla="*/ 171926 w 2223770"/>
                <a:gd name="csY5" fmla="*/ 625475 h 2339975"/>
                <a:gd name="csX6" fmla="*/ 254794 w 2223770"/>
                <a:gd name="csY6" fmla="*/ 296704 h 2339975"/>
                <a:gd name="csX7" fmla="*/ 253841 w 2223770"/>
                <a:gd name="csY7" fmla="*/ 297339 h 2339975"/>
                <a:gd name="csX8" fmla="*/ 170339 w 2223770"/>
                <a:gd name="csY8" fmla="*/ 444024 h 2339975"/>
                <a:gd name="csX9" fmla="*/ 33020 w 2223770"/>
                <a:gd name="csY9" fmla="*/ 462121 h 2339975"/>
                <a:gd name="csX10" fmla="*/ 112712 w 2223770"/>
                <a:gd name="csY10" fmla="*/ 324644 h 2339975"/>
                <a:gd name="csX11" fmla="*/ 246856 w 2223770"/>
                <a:gd name="csY11" fmla="*/ 288290 h 2339975"/>
                <a:gd name="csX12" fmla="*/ 80804 w 2223770"/>
                <a:gd name="csY12" fmla="*/ 283369 h 2339975"/>
                <a:gd name="csX13" fmla="*/ 0 w 2223770"/>
                <a:gd name="csY13" fmla="*/ 169228 h 2339975"/>
                <a:gd name="csX14" fmla="*/ 157004 w 2223770"/>
                <a:gd name="csY14" fmla="*/ 175260 h 2339975"/>
                <a:gd name="csX15" fmla="*/ 252095 w 2223770"/>
                <a:gd name="csY15" fmla="*/ 277971 h 2339975"/>
                <a:gd name="csX16" fmla="*/ 252571 w 2223770"/>
                <a:gd name="csY16" fmla="*/ 277971 h 2339975"/>
                <a:gd name="csX17" fmla="*/ 252571 w 2223770"/>
                <a:gd name="csY17" fmla="*/ 277654 h 2339975"/>
                <a:gd name="csX18" fmla="*/ 186214 w 2223770"/>
                <a:gd name="csY18" fmla="*/ 122873 h 2339975"/>
                <a:gd name="csX19" fmla="*/ 253365 w 2223770"/>
                <a:gd name="csY19" fmla="*/ 0 h 2339975"/>
                <a:gd name="csX20" fmla="*/ 314960 w 2223770"/>
                <a:gd name="csY20" fmla="*/ 146685 h 2339975"/>
                <a:gd name="csX21" fmla="*/ 264160 w 2223770"/>
                <a:gd name="csY21" fmla="*/ 277654 h 2339975"/>
                <a:gd name="csX22" fmla="*/ 370999 w 2223770"/>
                <a:gd name="csY22" fmla="*/ 148431 h 2339975"/>
                <a:gd name="csX23" fmla="*/ 509270 w 2223770"/>
                <a:gd name="csY23" fmla="*/ 154781 h 2339975"/>
                <a:gd name="csX24" fmla="*/ 407353 w 2223770"/>
                <a:gd name="csY24" fmla="*/ 276066 h 2339975"/>
                <a:gd name="csX25" fmla="*/ 269081 w 2223770"/>
                <a:gd name="csY25" fmla="*/ 288290 h 2339975"/>
                <a:gd name="csX26" fmla="*/ 431800 w 2223770"/>
                <a:gd name="csY26" fmla="*/ 322421 h 2339975"/>
                <a:gd name="csX27" fmla="*/ 1678781 w 2223770"/>
                <a:gd name="csY27" fmla="*/ 1733709 h 2339975"/>
                <a:gd name="csX28" fmla="*/ 1099185 w 2223770"/>
                <a:gd name="csY28" fmla="*/ 1167289 h 2339975"/>
                <a:gd name="csX29" fmla="*/ 806133 w 2223770"/>
                <a:gd name="csY29" fmla="*/ 867251 h 2339975"/>
                <a:gd name="csX30" fmla="*/ 806133 w 2223770"/>
                <a:gd name="csY30" fmla="*/ 867251 h 2339975"/>
                <a:gd name="csX31" fmla="*/ 532924 w 2223770"/>
                <a:gd name="csY31" fmla="*/ 587693 h 2339975"/>
                <a:gd name="csX32" fmla="*/ 537369 w 2223770"/>
                <a:gd name="csY32" fmla="*/ 583248 h 2339975"/>
                <a:gd name="csX33" fmla="*/ 816927 w 2223770"/>
                <a:gd name="csY33" fmla="*/ 856456 h 2339975"/>
                <a:gd name="csX34" fmla="*/ 1116965 w 2223770"/>
                <a:gd name="csY34" fmla="*/ 1149509 h 2339975"/>
                <a:gd name="csX35" fmla="*/ 1683385 w 2223770"/>
                <a:gd name="csY35" fmla="*/ 1729264 h 2339975"/>
                <a:gd name="csX36" fmla="*/ 1678940 w 2223770"/>
                <a:gd name="csY36" fmla="*/ 1733709 h 2339975"/>
                <a:gd name="csX37" fmla="*/ 2146141 w 2223770"/>
                <a:gd name="csY37" fmla="*/ 2036763 h 2339975"/>
                <a:gd name="csX38" fmla="*/ 2206308 w 2223770"/>
                <a:gd name="csY38" fmla="*/ 2163286 h 2339975"/>
                <a:gd name="csX39" fmla="*/ 2052796 w 2223770"/>
                <a:gd name="csY39" fmla="*/ 2129790 h 2339975"/>
                <a:gd name="csX40" fmla="*/ 1977231 w 2223770"/>
                <a:gd name="csY40" fmla="*/ 2011998 h 2339975"/>
                <a:gd name="csX41" fmla="*/ 1930718 w 2223770"/>
                <a:gd name="csY41" fmla="*/ 2339975 h 2339975"/>
                <a:gd name="csX42" fmla="*/ 1886426 w 2223770"/>
                <a:gd name="csY42" fmla="*/ 2339975 h 2339975"/>
                <a:gd name="csX43" fmla="*/ 1969294 w 2223770"/>
                <a:gd name="csY43" fmla="*/ 2011204 h 2339975"/>
                <a:gd name="csX44" fmla="*/ 1968341 w 2223770"/>
                <a:gd name="csY44" fmla="*/ 2011839 h 2339975"/>
                <a:gd name="csX45" fmla="*/ 1884839 w 2223770"/>
                <a:gd name="csY45" fmla="*/ 2158524 h 2339975"/>
                <a:gd name="csX46" fmla="*/ 1747520 w 2223770"/>
                <a:gd name="csY46" fmla="*/ 2176621 h 2339975"/>
                <a:gd name="csX47" fmla="*/ 1827212 w 2223770"/>
                <a:gd name="csY47" fmla="*/ 2039144 h 2339975"/>
                <a:gd name="csX48" fmla="*/ 1961356 w 2223770"/>
                <a:gd name="csY48" fmla="*/ 2002790 h 2339975"/>
                <a:gd name="csX49" fmla="*/ 1795304 w 2223770"/>
                <a:gd name="csY49" fmla="*/ 1997869 h 2339975"/>
                <a:gd name="csX50" fmla="*/ 1714500 w 2223770"/>
                <a:gd name="csY50" fmla="*/ 1883727 h 2339975"/>
                <a:gd name="csX51" fmla="*/ 1871504 w 2223770"/>
                <a:gd name="csY51" fmla="*/ 1889760 h 2339975"/>
                <a:gd name="csX52" fmla="*/ 1966595 w 2223770"/>
                <a:gd name="csY52" fmla="*/ 1992471 h 2339975"/>
                <a:gd name="csX53" fmla="*/ 1967071 w 2223770"/>
                <a:gd name="csY53" fmla="*/ 1992471 h 2339975"/>
                <a:gd name="csX54" fmla="*/ 1967071 w 2223770"/>
                <a:gd name="csY54" fmla="*/ 1992154 h 2339975"/>
                <a:gd name="csX55" fmla="*/ 1900714 w 2223770"/>
                <a:gd name="csY55" fmla="*/ 1837373 h 2339975"/>
                <a:gd name="csX56" fmla="*/ 1967865 w 2223770"/>
                <a:gd name="csY56" fmla="*/ 1714500 h 2339975"/>
                <a:gd name="csX57" fmla="*/ 2029460 w 2223770"/>
                <a:gd name="csY57" fmla="*/ 1861185 h 2339975"/>
                <a:gd name="csX58" fmla="*/ 1978660 w 2223770"/>
                <a:gd name="csY58" fmla="*/ 1992154 h 2339975"/>
                <a:gd name="csX59" fmla="*/ 2085499 w 2223770"/>
                <a:gd name="csY59" fmla="*/ 1862931 h 2339975"/>
                <a:gd name="csX60" fmla="*/ 2223770 w 2223770"/>
                <a:gd name="csY60" fmla="*/ 1869281 h 2339975"/>
                <a:gd name="csX61" fmla="*/ 2121853 w 2223770"/>
                <a:gd name="csY61" fmla="*/ 1990566 h 2339975"/>
                <a:gd name="csX62" fmla="*/ 1983581 w 2223770"/>
                <a:gd name="csY62" fmla="*/ 2002790 h 2339975"/>
                <a:gd name="csX63" fmla="*/ 2146300 w 2223770"/>
                <a:gd name="csY63" fmla="*/ 2036922 h 23399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2223770" h="2339975">
                  <a:moveTo>
                    <a:pt x="431641" y="322263"/>
                  </a:moveTo>
                  <a:cubicBezTo>
                    <a:pt x="486728" y="361791"/>
                    <a:pt x="491808" y="448786"/>
                    <a:pt x="491808" y="448786"/>
                  </a:cubicBezTo>
                  <a:cubicBezTo>
                    <a:pt x="436721" y="409416"/>
                    <a:pt x="401320" y="460375"/>
                    <a:pt x="338296" y="415290"/>
                  </a:cubicBezTo>
                  <a:cubicBezTo>
                    <a:pt x="282892" y="375603"/>
                    <a:pt x="309086" y="327184"/>
                    <a:pt x="262731" y="297498"/>
                  </a:cubicBezTo>
                  <a:cubicBezTo>
                    <a:pt x="271463" y="503714"/>
                    <a:pt x="222568" y="611187"/>
                    <a:pt x="216217" y="625475"/>
                  </a:cubicBezTo>
                  <a:lnTo>
                    <a:pt x="171926" y="625475"/>
                  </a:lnTo>
                  <a:cubicBezTo>
                    <a:pt x="244793" y="541020"/>
                    <a:pt x="253524" y="357981"/>
                    <a:pt x="254794" y="296704"/>
                  </a:cubicBezTo>
                  <a:cubicBezTo>
                    <a:pt x="254476" y="296862"/>
                    <a:pt x="254159" y="297021"/>
                    <a:pt x="253841" y="297339"/>
                  </a:cubicBezTo>
                  <a:cubicBezTo>
                    <a:pt x="217488" y="324644"/>
                    <a:pt x="226377" y="402114"/>
                    <a:pt x="170339" y="444024"/>
                  </a:cubicBezTo>
                  <a:cubicBezTo>
                    <a:pt x="116046" y="484664"/>
                    <a:pt x="33020" y="462121"/>
                    <a:pt x="33020" y="462121"/>
                  </a:cubicBezTo>
                  <a:cubicBezTo>
                    <a:pt x="87154" y="421481"/>
                    <a:pt x="50641" y="371158"/>
                    <a:pt x="112712" y="324644"/>
                  </a:cubicBezTo>
                  <a:cubicBezTo>
                    <a:pt x="167481" y="283686"/>
                    <a:pt x="204152" y="324485"/>
                    <a:pt x="246856" y="288290"/>
                  </a:cubicBezTo>
                  <a:cubicBezTo>
                    <a:pt x="206058" y="269240"/>
                    <a:pt x="143510" y="313373"/>
                    <a:pt x="80804" y="283369"/>
                  </a:cubicBezTo>
                  <a:cubicBezTo>
                    <a:pt x="19844" y="254159"/>
                    <a:pt x="0" y="169228"/>
                    <a:pt x="0" y="169228"/>
                  </a:cubicBezTo>
                  <a:cubicBezTo>
                    <a:pt x="60960" y="198438"/>
                    <a:pt x="87154" y="141923"/>
                    <a:pt x="157004" y="175260"/>
                  </a:cubicBezTo>
                  <a:cubicBezTo>
                    <a:pt x="218599" y="204787"/>
                    <a:pt x="200660" y="256857"/>
                    <a:pt x="252095" y="277971"/>
                  </a:cubicBezTo>
                  <a:cubicBezTo>
                    <a:pt x="252254" y="277971"/>
                    <a:pt x="252412" y="277971"/>
                    <a:pt x="252571" y="277971"/>
                  </a:cubicBezTo>
                  <a:cubicBezTo>
                    <a:pt x="252571" y="277971"/>
                    <a:pt x="252571" y="277813"/>
                    <a:pt x="252571" y="277654"/>
                  </a:cubicBezTo>
                  <a:cubicBezTo>
                    <a:pt x="252254" y="231934"/>
                    <a:pt x="186214" y="193357"/>
                    <a:pt x="186214" y="122873"/>
                  </a:cubicBezTo>
                  <a:cubicBezTo>
                    <a:pt x="186214" y="54451"/>
                    <a:pt x="253365" y="0"/>
                    <a:pt x="253365" y="0"/>
                  </a:cubicBezTo>
                  <a:cubicBezTo>
                    <a:pt x="253365" y="68421"/>
                    <a:pt x="314960" y="68421"/>
                    <a:pt x="314960" y="146685"/>
                  </a:cubicBezTo>
                  <a:cubicBezTo>
                    <a:pt x="314960" y="215741"/>
                    <a:pt x="260985" y="221456"/>
                    <a:pt x="264160" y="277654"/>
                  </a:cubicBezTo>
                  <a:cubicBezTo>
                    <a:pt x="304324" y="257016"/>
                    <a:pt x="308769" y="179864"/>
                    <a:pt x="370999" y="148431"/>
                  </a:cubicBezTo>
                  <a:cubicBezTo>
                    <a:pt x="431324" y="117951"/>
                    <a:pt x="509270" y="154781"/>
                    <a:pt x="509270" y="154781"/>
                  </a:cubicBezTo>
                  <a:cubicBezTo>
                    <a:pt x="448945" y="185261"/>
                    <a:pt x="476409" y="241141"/>
                    <a:pt x="407353" y="276066"/>
                  </a:cubicBezTo>
                  <a:cubicBezTo>
                    <a:pt x="346392" y="306864"/>
                    <a:pt x="317183" y="260191"/>
                    <a:pt x="269081" y="288290"/>
                  </a:cubicBezTo>
                  <a:cubicBezTo>
                    <a:pt x="306070" y="314166"/>
                    <a:pt x="375126" y="281781"/>
                    <a:pt x="431800" y="322421"/>
                  </a:cubicBezTo>
                  <a:close/>
                  <a:moveTo>
                    <a:pt x="1678781" y="1733709"/>
                  </a:moveTo>
                  <a:lnTo>
                    <a:pt x="1099185" y="1167289"/>
                  </a:lnTo>
                  <a:lnTo>
                    <a:pt x="806133" y="867251"/>
                  </a:lnTo>
                  <a:lnTo>
                    <a:pt x="806133" y="867251"/>
                  </a:lnTo>
                  <a:cubicBezTo>
                    <a:pt x="806133" y="867251"/>
                    <a:pt x="532924" y="587693"/>
                    <a:pt x="532924" y="587693"/>
                  </a:cubicBezTo>
                  <a:lnTo>
                    <a:pt x="537369" y="583248"/>
                  </a:lnTo>
                  <a:lnTo>
                    <a:pt x="816927" y="856456"/>
                  </a:lnTo>
                  <a:lnTo>
                    <a:pt x="1116965" y="1149509"/>
                  </a:lnTo>
                  <a:lnTo>
                    <a:pt x="1683385" y="1729264"/>
                  </a:lnTo>
                  <a:lnTo>
                    <a:pt x="1678940" y="1733709"/>
                  </a:lnTo>
                  <a:close/>
                  <a:moveTo>
                    <a:pt x="2146141" y="2036763"/>
                  </a:moveTo>
                  <a:cubicBezTo>
                    <a:pt x="2201228" y="2076291"/>
                    <a:pt x="2206308" y="2163286"/>
                    <a:pt x="2206308" y="2163286"/>
                  </a:cubicBezTo>
                  <a:cubicBezTo>
                    <a:pt x="2151221" y="2123916"/>
                    <a:pt x="2115820" y="2174875"/>
                    <a:pt x="2052796" y="2129790"/>
                  </a:cubicBezTo>
                  <a:cubicBezTo>
                    <a:pt x="1997392" y="2090102"/>
                    <a:pt x="2023586" y="2041684"/>
                    <a:pt x="1977231" y="2011998"/>
                  </a:cubicBezTo>
                  <a:cubicBezTo>
                    <a:pt x="1985962" y="2218214"/>
                    <a:pt x="1937067" y="2325687"/>
                    <a:pt x="1930718" y="2339975"/>
                  </a:cubicBezTo>
                  <a:lnTo>
                    <a:pt x="1886426" y="2339975"/>
                  </a:lnTo>
                  <a:cubicBezTo>
                    <a:pt x="1959293" y="2255520"/>
                    <a:pt x="1968024" y="2072481"/>
                    <a:pt x="1969294" y="2011204"/>
                  </a:cubicBezTo>
                  <a:cubicBezTo>
                    <a:pt x="1968976" y="2011363"/>
                    <a:pt x="1968659" y="2011521"/>
                    <a:pt x="1968341" y="2011839"/>
                  </a:cubicBezTo>
                  <a:cubicBezTo>
                    <a:pt x="1931988" y="2039144"/>
                    <a:pt x="1940878" y="2116614"/>
                    <a:pt x="1884839" y="2158524"/>
                  </a:cubicBezTo>
                  <a:cubicBezTo>
                    <a:pt x="1830546" y="2199164"/>
                    <a:pt x="1747520" y="2176621"/>
                    <a:pt x="1747520" y="2176621"/>
                  </a:cubicBezTo>
                  <a:cubicBezTo>
                    <a:pt x="1801654" y="2135981"/>
                    <a:pt x="1765141" y="2085657"/>
                    <a:pt x="1827212" y="2039144"/>
                  </a:cubicBezTo>
                  <a:cubicBezTo>
                    <a:pt x="1881981" y="1998186"/>
                    <a:pt x="1918653" y="2038985"/>
                    <a:pt x="1961356" y="2002790"/>
                  </a:cubicBezTo>
                  <a:cubicBezTo>
                    <a:pt x="1920558" y="1983740"/>
                    <a:pt x="1858010" y="2027873"/>
                    <a:pt x="1795304" y="1997869"/>
                  </a:cubicBezTo>
                  <a:cubicBezTo>
                    <a:pt x="1734344" y="1968659"/>
                    <a:pt x="1714500" y="1883727"/>
                    <a:pt x="1714500" y="1883727"/>
                  </a:cubicBezTo>
                  <a:cubicBezTo>
                    <a:pt x="1775460" y="1912937"/>
                    <a:pt x="1801654" y="1856264"/>
                    <a:pt x="1871504" y="1889760"/>
                  </a:cubicBezTo>
                  <a:cubicBezTo>
                    <a:pt x="1933099" y="1919288"/>
                    <a:pt x="1915160" y="1971358"/>
                    <a:pt x="1966595" y="1992471"/>
                  </a:cubicBezTo>
                  <a:cubicBezTo>
                    <a:pt x="1966754" y="1992471"/>
                    <a:pt x="1966913" y="1992471"/>
                    <a:pt x="1967071" y="1992471"/>
                  </a:cubicBezTo>
                  <a:cubicBezTo>
                    <a:pt x="1967071" y="1992471"/>
                    <a:pt x="1967071" y="1992312"/>
                    <a:pt x="1967071" y="1992154"/>
                  </a:cubicBezTo>
                  <a:cubicBezTo>
                    <a:pt x="1966754" y="1946434"/>
                    <a:pt x="1900714" y="1907858"/>
                    <a:pt x="1900714" y="1837373"/>
                  </a:cubicBezTo>
                  <a:cubicBezTo>
                    <a:pt x="1900714" y="1768951"/>
                    <a:pt x="1967865" y="1714500"/>
                    <a:pt x="1967865" y="1714500"/>
                  </a:cubicBezTo>
                  <a:cubicBezTo>
                    <a:pt x="1967865" y="1782922"/>
                    <a:pt x="2029460" y="1782922"/>
                    <a:pt x="2029460" y="1861185"/>
                  </a:cubicBezTo>
                  <a:cubicBezTo>
                    <a:pt x="2029460" y="1930241"/>
                    <a:pt x="1975485" y="1935956"/>
                    <a:pt x="1978660" y="1992154"/>
                  </a:cubicBezTo>
                  <a:cubicBezTo>
                    <a:pt x="2018824" y="1971516"/>
                    <a:pt x="2023269" y="1894364"/>
                    <a:pt x="2085499" y="1862931"/>
                  </a:cubicBezTo>
                  <a:cubicBezTo>
                    <a:pt x="2145824" y="1832451"/>
                    <a:pt x="2223770" y="1869281"/>
                    <a:pt x="2223770" y="1869281"/>
                  </a:cubicBezTo>
                  <a:cubicBezTo>
                    <a:pt x="2163445" y="1899761"/>
                    <a:pt x="2190909" y="1955641"/>
                    <a:pt x="2121853" y="1990566"/>
                  </a:cubicBezTo>
                  <a:cubicBezTo>
                    <a:pt x="2060892" y="2021364"/>
                    <a:pt x="2031683" y="1974691"/>
                    <a:pt x="1983581" y="2002790"/>
                  </a:cubicBezTo>
                  <a:cubicBezTo>
                    <a:pt x="2020570" y="2028666"/>
                    <a:pt x="2089626" y="1996281"/>
                    <a:pt x="2146300" y="2036922"/>
                  </a:cubicBezTo>
                  <a:close/>
                </a:path>
              </a:pathLst>
            </a:custGeom>
            <a:noFill/>
            <a:ln w="15875" cap="flat">
              <a:noFill/>
              <a:prstDash val="solid"/>
              <a:miter/>
            </a:ln>
          </p:spPr>
          <p:txBody>
            <a:bodyPr/>
            <a:lstStyle/>
            <a:p>
              <a:endParaRPr lang="en-US"/>
            </a:p>
          </p:txBody>
        </p:sp>
        <p:grpSp>
          <p:nvGrpSpPr>
            <p:cNvPr id="21" name="Graphic 10">
              <a:extLst>
                <a:ext uri="{FF2B5EF4-FFF2-40B4-BE49-F238E27FC236}">
                  <a16:creationId xmlns:a16="http://schemas.microsoft.com/office/drawing/2014/main" id="{D7E83DE6-B04B-DED7-A8C8-C90B36FD31E7}"/>
                </a:ext>
              </a:extLst>
            </p:cNvPr>
            <p:cNvGrpSpPr/>
            <p:nvPr/>
          </p:nvGrpSpPr>
          <p:grpSpPr>
            <a:xfrm>
              <a:off x="7959661" y="3429000"/>
              <a:ext cx="2577782" cy="3428840"/>
              <a:chOff x="7959661" y="3429000"/>
              <a:chExt cx="2577782" cy="3428840"/>
            </a:xfrm>
            <a:solidFill>
              <a:srgbClr val="E5E7E8"/>
            </a:solidFill>
          </p:grpSpPr>
          <p:sp>
            <p:nvSpPr>
              <p:cNvPr id="22" name="Freeform 21">
                <a:extLst>
                  <a:ext uri="{FF2B5EF4-FFF2-40B4-BE49-F238E27FC236}">
                    <a16:creationId xmlns:a16="http://schemas.microsoft.com/office/drawing/2014/main" id="{11C56AE2-AB9E-5F4C-310B-2624163DDF73}"/>
                  </a:ext>
                </a:extLst>
              </p:cNvPr>
              <p:cNvSpPr/>
              <p:nvPr/>
            </p:nvSpPr>
            <p:spPr>
              <a:xfrm>
                <a:off x="10480452" y="6204108"/>
                <a:ext cx="56991" cy="69215"/>
              </a:xfrm>
              <a:custGeom>
                <a:avLst/>
                <a:gdLst>
                  <a:gd name="csX0" fmla="*/ 0 w 56991"/>
                  <a:gd name="csY0" fmla="*/ 10795 h 69215"/>
                  <a:gd name="csX1" fmla="*/ 56991 w 56991"/>
                  <a:gd name="csY1" fmla="*/ 69215 h 69215"/>
                  <a:gd name="csX2" fmla="*/ 56991 w 56991"/>
                  <a:gd name="csY2" fmla="*/ 45244 h 69215"/>
                  <a:gd name="csX3" fmla="*/ 10795 w 56991"/>
                  <a:gd name="csY3" fmla="*/ 0 h 69215"/>
                  <a:gd name="csX4" fmla="*/ 0 w 56991"/>
                  <a:gd name="csY4" fmla="*/ 10795 h 69215"/>
                </a:gdLst>
                <a:ahLst/>
                <a:cxnLst>
                  <a:cxn ang="0">
                    <a:pos x="csX0" y="csY0"/>
                  </a:cxn>
                  <a:cxn ang="0">
                    <a:pos x="csX1" y="csY1"/>
                  </a:cxn>
                  <a:cxn ang="0">
                    <a:pos x="csX2" y="csY2"/>
                  </a:cxn>
                  <a:cxn ang="0">
                    <a:pos x="csX3" y="csY3"/>
                  </a:cxn>
                  <a:cxn ang="0">
                    <a:pos x="csX4" y="csY4"/>
                  </a:cxn>
                </a:cxnLst>
                <a:rect l="l" t="t" r="r" b="b"/>
                <a:pathLst>
                  <a:path w="56991" h="69215">
                    <a:moveTo>
                      <a:pt x="0" y="10795"/>
                    </a:moveTo>
                    <a:lnTo>
                      <a:pt x="56991" y="69215"/>
                    </a:lnTo>
                    <a:lnTo>
                      <a:pt x="56991" y="45244"/>
                    </a:lnTo>
                    <a:lnTo>
                      <a:pt x="10795" y="0"/>
                    </a:lnTo>
                    <a:lnTo>
                      <a:pt x="0" y="10795"/>
                    </a:lnTo>
                    <a:close/>
                  </a:path>
                </a:pathLst>
              </a:custGeom>
              <a:solidFill>
                <a:srgbClr val="E5E7E8"/>
              </a:solidFill>
              <a:ln w="15875" cap="flat">
                <a:noFill/>
                <a:prstDash val="solid"/>
                <a:miter/>
              </a:ln>
            </p:spPr>
            <p:txBody>
              <a:bodyPr/>
              <a:lstStyle/>
              <a:p>
                <a:endParaRPr lang="en-US"/>
              </a:p>
            </p:txBody>
          </p:sp>
          <p:grpSp>
            <p:nvGrpSpPr>
              <p:cNvPr id="23" name="Graphic 10">
                <a:extLst>
                  <a:ext uri="{FF2B5EF4-FFF2-40B4-BE49-F238E27FC236}">
                    <a16:creationId xmlns:a16="http://schemas.microsoft.com/office/drawing/2014/main" id="{D934A4AA-1313-D8D0-7136-9A4FC1E1B5EB}"/>
                  </a:ext>
                </a:extLst>
              </p:cNvPr>
              <p:cNvGrpSpPr/>
              <p:nvPr/>
            </p:nvGrpSpPr>
            <p:grpSpPr>
              <a:xfrm>
                <a:off x="7959661" y="3429000"/>
                <a:ext cx="2577782" cy="3428840"/>
                <a:chOff x="7959661" y="3429000"/>
                <a:chExt cx="2577782" cy="3428840"/>
              </a:xfrm>
              <a:solidFill>
                <a:srgbClr val="E5E7E8"/>
              </a:solidFill>
            </p:grpSpPr>
            <p:sp>
              <p:nvSpPr>
                <p:cNvPr id="24" name="Freeform 23">
                  <a:extLst>
                    <a:ext uri="{FF2B5EF4-FFF2-40B4-BE49-F238E27FC236}">
                      <a16:creationId xmlns:a16="http://schemas.microsoft.com/office/drawing/2014/main" id="{BFEA8D64-1D10-06FD-60E4-EB4B758CB876}"/>
                    </a:ext>
                  </a:extLst>
                </p:cNvPr>
                <p:cNvSpPr/>
                <p:nvPr/>
              </p:nvSpPr>
              <p:spPr>
                <a:xfrm>
                  <a:off x="10207243" y="5024437"/>
                  <a:ext cx="330200" cy="342264"/>
                </a:xfrm>
                <a:custGeom>
                  <a:avLst/>
                  <a:gdLst>
                    <a:gd name="csX0" fmla="*/ 105569 w 330200"/>
                    <a:gd name="csY0" fmla="*/ 229870 h 342264"/>
                    <a:gd name="csX1" fmla="*/ 0 w 330200"/>
                    <a:gd name="csY1" fmla="*/ 337979 h 342264"/>
                    <a:gd name="csX2" fmla="*/ 4286 w 330200"/>
                    <a:gd name="csY2" fmla="*/ 342265 h 342264"/>
                    <a:gd name="csX3" fmla="*/ 112395 w 330200"/>
                    <a:gd name="csY3" fmla="*/ 236696 h 342264"/>
                    <a:gd name="csX4" fmla="*/ 112395 w 330200"/>
                    <a:gd name="csY4" fmla="*/ 236696 h 342264"/>
                    <a:gd name="csX5" fmla="*/ 330200 w 330200"/>
                    <a:gd name="csY5" fmla="*/ 23971 h 342264"/>
                    <a:gd name="csX6" fmla="*/ 330200 w 330200"/>
                    <a:gd name="csY6" fmla="*/ 0 h 342264"/>
                    <a:gd name="csX7" fmla="*/ 105569 w 330200"/>
                    <a:gd name="csY7" fmla="*/ 229870 h 342264"/>
                    <a:gd name="csX8" fmla="*/ 105569 w 330200"/>
                    <a:gd name="csY8" fmla="*/ 229870 h 3422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0200" h="342264">
                      <a:moveTo>
                        <a:pt x="105569" y="229870"/>
                      </a:moveTo>
                      <a:lnTo>
                        <a:pt x="0" y="337979"/>
                      </a:lnTo>
                      <a:lnTo>
                        <a:pt x="4286" y="342265"/>
                      </a:lnTo>
                      <a:lnTo>
                        <a:pt x="112395" y="236696"/>
                      </a:lnTo>
                      <a:lnTo>
                        <a:pt x="112395" y="236696"/>
                      </a:lnTo>
                      <a:lnTo>
                        <a:pt x="330200" y="23971"/>
                      </a:lnTo>
                      <a:lnTo>
                        <a:pt x="330200" y="0"/>
                      </a:lnTo>
                      <a:lnTo>
                        <a:pt x="105569" y="229870"/>
                      </a:lnTo>
                      <a:lnTo>
                        <a:pt x="105569" y="229870"/>
                      </a:lnTo>
                      <a:close/>
                    </a:path>
                  </a:pathLst>
                </a:custGeom>
                <a:solidFill>
                  <a:srgbClr val="E5E7E8"/>
                </a:solidFill>
                <a:ln w="15875" cap="flat">
                  <a:noFill/>
                  <a:prstDash val="solid"/>
                  <a:miter/>
                </a:ln>
              </p:spPr>
              <p:txBody>
                <a:bodyPr/>
                <a:lstStyle/>
                <a:p>
                  <a:endParaRPr lang="en-US"/>
                </a:p>
              </p:txBody>
            </p:sp>
            <p:sp>
              <p:nvSpPr>
                <p:cNvPr id="25" name="Freeform 24">
                  <a:extLst>
                    <a:ext uri="{FF2B5EF4-FFF2-40B4-BE49-F238E27FC236}">
                      <a16:creationId xmlns:a16="http://schemas.microsoft.com/office/drawing/2014/main" id="{6129B1B7-51CD-9755-5C99-2EBB39D77F5A}"/>
                    </a:ext>
                  </a:extLst>
                </p:cNvPr>
                <p:cNvSpPr/>
                <p:nvPr/>
              </p:nvSpPr>
              <p:spPr>
                <a:xfrm>
                  <a:off x="8492743" y="4216400"/>
                  <a:ext cx="1150302" cy="1150461"/>
                </a:xfrm>
                <a:custGeom>
                  <a:avLst/>
                  <a:gdLst>
                    <a:gd name="csX0" fmla="*/ 284004 w 1150302"/>
                    <a:gd name="csY0" fmla="*/ 273209 h 1150461"/>
                    <a:gd name="csX1" fmla="*/ 4445 w 1150302"/>
                    <a:gd name="csY1" fmla="*/ 0 h 1150461"/>
                    <a:gd name="csX2" fmla="*/ 0 w 1150302"/>
                    <a:gd name="csY2" fmla="*/ 4445 h 1150461"/>
                    <a:gd name="csX3" fmla="*/ 273209 w 1150302"/>
                    <a:gd name="csY3" fmla="*/ 284004 h 1150461"/>
                    <a:gd name="csX4" fmla="*/ 273209 w 1150302"/>
                    <a:gd name="csY4" fmla="*/ 284004 h 1150461"/>
                    <a:gd name="csX5" fmla="*/ 566261 w 1150302"/>
                    <a:gd name="csY5" fmla="*/ 584041 h 1150461"/>
                    <a:gd name="csX6" fmla="*/ 1145858 w 1150302"/>
                    <a:gd name="csY6" fmla="*/ 1150461 h 1150461"/>
                    <a:gd name="csX7" fmla="*/ 1150303 w 1150302"/>
                    <a:gd name="csY7" fmla="*/ 1146016 h 1150461"/>
                    <a:gd name="csX8" fmla="*/ 583883 w 1150302"/>
                    <a:gd name="csY8" fmla="*/ 566261 h 1150461"/>
                    <a:gd name="csX9" fmla="*/ 284004 w 1150302"/>
                    <a:gd name="csY9" fmla="*/ 273209 h 11504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0302" h="1150461">
                      <a:moveTo>
                        <a:pt x="284004" y="273209"/>
                      </a:moveTo>
                      <a:lnTo>
                        <a:pt x="4445" y="0"/>
                      </a:lnTo>
                      <a:lnTo>
                        <a:pt x="0" y="4445"/>
                      </a:lnTo>
                      <a:lnTo>
                        <a:pt x="273209" y="284004"/>
                      </a:lnTo>
                      <a:lnTo>
                        <a:pt x="273209" y="284004"/>
                      </a:lnTo>
                      <a:lnTo>
                        <a:pt x="566261" y="584041"/>
                      </a:lnTo>
                      <a:lnTo>
                        <a:pt x="1145858" y="1150461"/>
                      </a:lnTo>
                      <a:lnTo>
                        <a:pt x="1150303" y="1146016"/>
                      </a:lnTo>
                      <a:lnTo>
                        <a:pt x="583883" y="566261"/>
                      </a:lnTo>
                      <a:lnTo>
                        <a:pt x="284004" y="273209"/>
                      </a:lnTo>
                      <a:close/>
                    </a:path>
                  </a:pathLst>
                </a:custGeom>
                <a:solidFill>
                  <a:srgbClr val="E5E7E8"/>
                </a:solidFill>
                <a:ln w="15875" cap="flat">
                  <a:noFill/>
                  <a:prstDash val="solid"/>
                  <a:miter/>
                </a:ln>
              </p:spPr>
              <p:txBody>
                <a:bodyPr/>
                <a:lstStyle/>
                <a:p>
                  <a:endParaRPr lang="en-US"/>
                </a:p>
              </p:txBody>
            </p:sp>
            <p:sp>
              <p:nvSpPr>
                <p:cNvPr id="26" name="Freeform 25">
                  <a:extLst>
                    <a:ext uri="{FF2B5EF4-FFF2-40B4-BE49-F238E27FC236}">
                      <a16:creationId xmlns:a16="http://schemas.microsoft.com/office/drawing/2014/main" id="{995ABA69-341B-4CE9-502E-E5C771201AE4}"/>
                    </a:ext>
                  </a:extLst>
                </p:cNvPr>
                <p:cNvSpPr/>
                <p:nvPr/>
              </p:nvSpPr>
              <p:spPr>
                <a:xfrm>
                  <a:off x="10207243" y="5930900"/>
                  <a:ext cx="284003" cy="284003"/>
                </a:xfrm>
                <a:custGeom>
                  <a:avLst/>
                  <a:gdLst>
                    <a:gd name="csX0" fmla="*/ 0 w 284003"/>
                    <a:gd name="csY0" fmla="*/ 4445 h 284003"/>
                    <a:gd name="csX1" fmla="*/ 273209 w 284003"/>
                    <a:gd name="csY1" fmla="*/ 284004 h 284003"/>
                    <a:gd name="csX2" fmla="*/ 284004 w 284003"/>
                    <a:gd name="csY2" fmla="*/ 273209 h 284003"/>
                    <a:gd name="csX3" fmla="*/ 4286 w 284003"/>
                    <a:gd name="csY3" fmla="*/ 0 h 284003"/>
                    <a:gd name="csX4" fmla="*/ 0 w 284003"/>
                    <a:gd name="csY4" fmla="*/ 4445 h 284003"/>
                  </a:gdLst>
                  <a:ahLst/>
                  <a:cxnLst>
                    <a:cxn ang="0">
                      <a:pos x="csX0" y="csY0"/>
                    </a:cxn>
                    <a:cxn ang="0">
                      <a:pos x="csX1" y="csY1"/>
                    </a:cxn>
                    <a:cxn ang="0">
                      <a:pos x="csX2" y="csY2"/>
                    </a:cxn>
                    <a:cxn ang="0">
                      <a:pos x="csX3" y="csY3"/>
                    </a:cxn>
                    <a:cxn ang="0">
                      <a:pos x="csX4" y="csY4"/>
                    </a:cxn>
                  </a:cxnLst>
                  <a:rect l="l" t="t" r="r" b="b"/>
                  <a:pathLst>
                    <a:path w="284003" h="284003">
                      <a:moveTo>
                        <a:pt x="0" y="4445"/>
                      </a:moveTo>
                      <a:lnTo>
                        <a:pt x="273209" y="284004"/>
                      </a:lnTo>
                      <a:lnTo>
                        <a:pt x="284004" y="273209"/>
                      </a:lnTo>
                      <a:lnTo>
                        <a:pt x="4286" y="0"/>
                      </a:lnTo>
                      <a:lnTo>
                        <a:pt x="0" y="4445"/>
                      </a:lnTo>
                      <a:close/>
                    </a:path>
                  </a:pathLst>
                </a:custGeom>
                <a:solidFill>
                  <a:srgbClr val="E5E7E8"/>
                </a:solidFill>
                <a:ln w="15875" cap="flat">
                  <a:noFill/>
                  <a:prstDash val="solid"/>
                  <a:miter/>
                </a:ln>
              </p:spPr>
              <p:txBody>
                <a:bodyPr/>
                <a:lstStyle/>
                <a:p>
                  <a:endParaRPr lang="en-US"/>
                </a:p>
              </p:txBody>
            </p:sp>
            <p:sp>
              <p:nvSpPr>
                <p:cNvPr id="27" name="Freeform 26">
                  <a:extLst>
                    <a:ext uri="{FF2B5EF4-FFF2-40B4-BE49-F238E27FC236}">
                      <a16:creationId xmlns:a16="http://schemas.microsoft.com/office/drawing/2014/main" id="{90699D86-BDDE-9338-4AF8-CFE423CADFB7}"/>
                    </a:ext>
                  </a:extLst>
                </p:cNvPr>
                <p:cNvSpPr/>
                <p:nvPr/>
              </p:nvSpPr>
              <p:spPr>
                <a:xfrm>
                  <a:off x="8706580" y="5930900"/>
                  <a:ext cx="936466" cy="926940"/>
                </a:xfrm>
                <a:custGeom>
                  <a:avLst/>
                  <a:gdLst>
                    <a:gd name="csX0" fmla="*/ 936466 w 936466"/>
                    <a:gd name="csY0" fmla="*/ 4445 h 926940"/>
                    <a:gd name="csX1" fmla="*/ 932180 w 936466"/>
                    <a:gd name="csY1" fmla="*/ 0 h 926940"/>
                    <a:gd name="csX2" fmla="*/ 352425 w 936466"/>
                    <a:gd name="csY2" fmla="*/ 566261 h 926940"/>
                    <a:gd name="csX3" fmla="*/ 0 w 936466"/>
                    <a:gd name="csY3" fmla="*/ 926941 h 926940"/>
                    <a:gd name="csX4" fmla="*/ 19050 w 936466"/>
                    <a:gd name="csY4" fmla="*/ 926941 h 926940"/>
                    <a:gd name="csX5" fmla="*/ 370205 w 936466"/>
                    <a:gd name="csY5" fmla="*/ 584041 h 926940"/>
                    <a:gd name="csX6" fmla="*/ 936466 w 936466"/>
                    <a:gd name="csY6" fmla="*/ 4445 h 92694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6466" h="926940">
                      <a:moveTo>
                        <a:pt x="936466" y="4445"/>
                      </a:moveTo>
                      <a:lnTo>
                        <a:pt x="932180" y="0"/>
                      </a:lnTo>
                      <a:lnTo>
                        <a:pt x="352425" y="566261"/>
                      </a:lnTo>
                      <a:lnTo>
                        <a:pt x="0" y="926941"/>
                      </a:lnTo>
                      <a:lnTo>
                        <a:pt x="19050" y="926941"/>
                      </a:lnTo>
                      <a:lnTo>
                        <a:pt x="370205" y="584041"/>
                      </a:lnTo>
                      <a:lnTo>
                        <a:pt x="936466" y="4445"/>
                      </a:lnTo>
                      <a:close/>
                    </a:path>
                  </a:pathLst>
                </a:custGeom>
                <a:solidFill>
                  <a:srgbClr val="E5E7E8"/>
                </a:solidFill>
                <a:ln w="15875" cap="flat">
                  <a:noFill/>
                  <a:prstDash val="solid"/>
                  <a:miter/>
                </a:ln>
              </p:spPr>
              <p:txBody>
                <a:bodyPr/>
                <a:lstStyle/>
                <a:p>
                  <a:endParaRPr lang="en-US"/>
                </a:p>
              </p:txBody>
            </p:sp>
            <p:sp>
              <p:nvSpPr>
                <p:cNvPr id="28" name="Freeform 27">
                  <a:extLst>
                    <a:ext uri="{FF2B5EF4-FFF2-40B4-BE49-F238E27FC236}">
                      <a16:creationId xmlns:a16="http://schemas.microsoft.com/office/drawing/2014/main" id="{3FFAE199-6A6F-081C-CAC0-A8D70A2ED272}"/>
                    </a:ext>
                  </a:extLst>
                </p:cNvPr>
                <p:cNvSpPr/>
                <p:nvPr/>
              </p:nvSpPr>
              <p:spPr>
                <a:xfrm>
                  <a:off x="9674161" y="5347652"/>
                  <a:ext cx="509270" cy="625475"/>
                </a:xfrm>
                <a:custGeom>
                  <a:avLst/>
                  <a:gdLst>
                    <a:gd name="csX0" fmla="*/ 407353 w 509270"/>
                    <a:gd name="csY0" fmla="*/ 276066 h 625475"/>
                    <a:gd name="csX1" fmla="*/ 509270 w 509270"/>
                    <a:gd name="csY1" fmla="*/ 154781 h 625475"/>
                    <a:gd name="csX2" fmla="*/ 370999 w 509270"/>
                    <a:gd name="csY2" fmla="*/ 148431 h 625475"/>
                    <a:gd name="csX3" fmla="*/ 264160 w 509270"/>
                    <a:gd name="csY3" fmla="*/ 277654 h 625475"/>
                    <a:gd name="csX4" fmla="*/ 314960 w 509270"/>
                    <a:gd name="csY4" fmla="*/ 146685 h 625475"/>
                    <a:gd name="csX5" fmla="*/ 253365 w 509270"/>
                    <a:gd name="csY5" fmla="*/ 0 h 625475"/>
                    <a:gd name="csX6" fmla="*/ 186214 w 509270"/>
                    <a:gd name="csY6" fmla="*/ 122873 h 625475"/>
                    <a:gd name="csX7" fmla="*/ 252571 w 509270"/>
                    <a:gd name="csY7" fmla="*/ 277654 h 625475"/>
                    <a:gd name="csX8" fmla="*/ 252571 w 509270"/>
                    <a:gd name="csY8" fmla="*/ 277971 h 625475"/>
                    <a:gd name="csX9" fmla="*/ 252095 w 509270"/>
                    <a:gd name="csY9" fmla="*/ 277971 h 625475"/>
                    <a:gd name="csX10" fmla="*/ 157004 w 509270"/>
                    <a:gd name="csY10" fmla="*/ 175260 h 625475"/>
                    <a:gd name="csX11" fmla="*/ 0 w 509270"/>
                    <a:gd name="csY11" fmla="*/ 169228 h 625475"/>
                    <a:gd name="csX12" fmla="*/ 80804 w 509270"/>
                    <a:gd name="csY12" fmla="*/ 283369 h 625475"/>
                    <a:gd name="csX13" fmla="*/ 246856 w 509270"/>
                    <a:gd name="csY13" fmla="*/ 288290 h 625475"/>
                    <a:gd name="csX14" fmla="*/ 112713 w 509270"/>
                    <a:gd name="csY14" fmla="*/ 324644 h 625475"/>
                    <a:gd name="csX15" fmla="*/ 33020 w 509270"/>
                    <a:gd name="csY15" fmla="*/ 462122 h 625475"/>
                    <a:gd name="csX16" fmla="*/ 170339 w 509270"/>
                    <a:gd name="csY16" fmla="*/ 444024 h 625475"/>
                    <a:gd name="csX17" fmla="*/ 253841 w 509270"/>
                    <a:gd name="csY17" fmla="*/ 297339 h 625475"/>
                    <a:gd name="csX18" fmla="*/ 254794 w 509270"/>
                    <a:gd name="csY18" fmla="*/ 296704 h 625475"/>
                    <a:gd name="csX19" fmla="*/ 171926 w 509270"/>
                    <a:gd name="csY19" fmla="*/ 625475 h 625475"/>
                    <a:gd name="csX20" fmla="*/ 216218 w 509270"/>
                    <a:gd name="csY20" fmla="*/ 625475 h 625475"/>
                    <a:gd name="csX21" fmla="*/ 262731 w 509270"/>
                    <a:gd name="csY21" fmla="*/ 297498 h 625475"/>
                    <a:gd name="csX22" fmla="*/ 338296 w 509270"/>
                    <a:gd name="csY22" fmla="*/ 415290 h 625475"/>
                    <a:gd name="csX23" fmla="*/ 491808 w 509270"/>
                    <a:gd name="csY23" fmla="*/ 448787 h 625475"/>
                    <a:gd name="csX24" fmla="*/ 431641 w 509270"/>
                    <a:gd name="csY24" fmla="*/ 322263 h 625475"/>
                    <a:gd name="csX25" fmla="*/ 268923 w 509270"/>
                    <a:gd name="csY25" fmla="*/ 288132 h 625475"/>
                    <a:gd name="csX26" fmla="*/ 407194 w 509270"/>
                    <a:gd name="csY26" fmla="*/ 275908 h 625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09270" h="625475">
                      <a:moveTo>
                        <a:pt x="407353" y="276066"/>
                      </a:moveTo>
                      <a:cubicBezTo>
                        <a:pt x="476409" y="241141"/>
                        <a:pt x="448945" y="185261"/>
                        <a:pt x="509270" y="154781"/>
                      </a:cubicBezTo>
                      <a:cubicBezTo>
                        <a:pt x="509270" y="154781"/>
                        <a:pt x="431324" y="117952"/>
                        <a:pt x="370999" y="148431"/>
                      </a:cubicBezTo>
                      <a:cubicBezTo>
                        <a:pt x="308769" y="179864"/>
                        <a:pt x="304324" y="257016"/>
                        <a:pt x="264160" y="277654"/>
                      </a:cubicBezTo>
                      <a:cubicBezTo>
                        <a:pt x="260985" y="221615"/>
                        <a:pt x="314960" y="215742"/>
                        <a:pt x="314960" y="146685"/>
                      </a:cubicBezTo>
                      <a:cubicBezTo>
                        <a:pt x="314960" y="68422"/>
                        <a:pt x="253365" y="68422"/>
                        <a:pt x="253365" y="0"/>
                      </a:cubicBezTo>
                      <a:cubicBezTo>
                        <a:pt x="253365" y="0"/>
                        <a:pt x="186214" y="54452"/>
                        <a:pt x="186214" y="122873"/>
                      </a:cubicBezTo>
                      <a:cubicBezTo>
                        <a:pt x="186214" y="193516"/>
                        <a:pt x="252413" y="231934"/>
                        <a:pt x="252571" y="277654"/>
                      </a:cubicBezTo>
                      <a:cubicBezTo>
                        <a:pt x="252571" y="277813"/>
                        <a:pt x="252571" y="277971"/>
                        <a:pt x="252571" y="277971"/>
                      </a:cubicBezTo>
                      <a:cubicBezTo>
                        <a:pt x="252571" y="277971"/>
                        <a:pt x="252413" y="277971"/>
                        <a:pt x="252095" y="277971"/>
                      </a:cubicBezTo>
                      <a:cubicBezTo>
                        <a:pt x="200501" y="257016"/>
                        <a:pt x="218599" y="204788"/>
                        <a:pt x="157004" y="175260"/>
                      </a:cubicBezTo>
                      <a:cubicBezTo>
                        <a:pt x="87154" y="141923"/>
                        <a:pt x="60960" y="198438"/>
                        <a:pt x="0" y="169228"/>
                      </a:cubicBezTo>
                      <a:cubicBezTo>
                        <a:pt x="0" y="169228"/>
                        <a:pt x="19844" y="254159"/>
                        <a:pt x="80804" y="283369"/>
                      </a:cubicBezTo>
                      <a:cubicBezTo>
                        <a:pt x="143669" y="313373"/>
                        <a:pt x="206058" y="269240"/>
                        <a:pt x="246856" y="288290"/>
                      </a:cubicBezTo>
                      <a:cubicBezTo>
                        <a:pt x="204153" y="324327"/>
                        <a:pt x="167481" y="283528"/>
                        <a:pt x="112713" y="324644"/>
                      </a:cubicBezTo>
                      <a:cubicBezTo>
                        <a:pt x="50641" y="371158"/>
                        <a:pt x="87154" y="421482"/>
                        <a:pt x="33020" y="462122"/>
                      </a:cubicBezTo>
                      <a:cubicBezTo>
                        <a:pt x="33020" y="462122"/>
                        <a:pt x="116046" y="484664"/>
                        <a:pt x="170339" y="444024"/>
                      </a:cubicBezTo>
                      <a:cubicBezTo>
                        <a:pt x="226378" y="402114"/>
                        <a:pt x="217646" y="324485"/>
                        <a:pt x="253841" y="297339"/>
                      </a:cubicBezTo>
                      <a:cubicBezTo>
                        <a:pt x="254159" y="297180"/>
                        <a:pt x="254476" y="296863"/>
                        <a:pt x="254794" y="296704"/>
                      </a:cubicBezTo>
                      <a:cubicBezTo>
                        <a:pt x="253524" y="357982"/>
                        <a:pt x="244792" y="541020"/>
                        <a:pt x="171926" y="625475"/>
                      </a:cubicBezTo>
                      <a:lnTo>
                        <a:pt x="216218" y="625475"/>
                      </a:lnTo>
                      <a:cubicBezTo>
                        <a:pt x="222568" y="611188"/>
                        <a:pt x="271463" y="503555"/>
                        <a:pt x="262731" y="297498"/>
                      </a:cubicBezTo>
                      <a:cubicBezTo>
                        <a:pt x="309086" y="327343"/>
                        <a:pt x="282893" y="375761"/>
                        <a:pt x="338296" y="415290"/>
                      </a:cubicBezTo>
                      <a:cubicBezTo>
                        <a:pt x="401320" y="460375"/>
                        <a:pt x="436880" y="409416"/>
                        <a:pt x="491808" y="448787"/>
                      </a:cubicBezTo>
                      <a:cubicBezTo>
                        <a:pt x="491808" y="448787"/>
                        <a:pt x="486728" y="361791"/>
                        <a:pt x="431641" y="322263"/>
                      </a:cubicBezTo>
                      <a:cubicBezTo>
                        <a:pt x="374968" y="281623"/>
                        <a:pt x="305911" y="314166"/>
                        <a:pt x="268923" y="288132"/>
                      </a:cubicBezTo>
                      <a:cubicBezTo>
                        <a:pt x="317183" y="260033"/>
                        <a:pt x="346393" y="306705"/>
                        <a:pt x="407194" y="275908"/>
                      </a:cubicBezTo>
                      <a:close/>
                    </a:path>
                  </a:pathLst>
                </a:custGeom>
                <a:solidFill>
                  <a:srgbClr val="E5E7E8"/>
                </a:solidFill>
                <a:ln w="15875" cap="flat">
                  <a:noFill/>
                  <a:prstDash val="solid"/>
                  <a:miter/>
                </a:ln>
              </p:spPr>
              <p:txBody>
                <a:bodyPr/>
                <a:lstStyle/>
                <a:p>
                  <a:endParaRPr lang="en-US"/>
                </a:p>
              </p:txBody>
            </p:sp>
            <p:sp>
              <p:nvSpPr>
                <p:cNvPr id="30" name="Freeform 29">
                  <a:extLst>
                    <a:ext uri="{FF2B5EF4-FFF2-40B4-BE49-F238E27FC236}">
                      <a16:creationId xmlns:a16="http://schemas.microsoft.com/office/drawing/2014/main" id="{B7D529CC-C9CE-A976-CE46-207EB62A9916}"/>
                    </a:ext>
                  </a:extLst>
                </p:cNvPr>
                <p:cNvSpPr/>
                <p:nvPr/>
              </p:nvSpPr>
              <p:spPr>
                <a:xfrm>
                  <a:off x="8492743" y="3429000"/>
                  <a:ext cx="232886" cy="223361"/>
                </a:xfrm>
                <a:custGeom>
                  <a:avLst/>
                  <a:gdLst>
                    <a:gd name="csX0" fmla="*/ 105569 w 232886"/>
                    <a:gd name="csY0" fmla="*/ 110807 h 223361"/>
                    <a:gd name="csX1" fmla="*/ 0 w 232886"/>
                    <a:gd name="csY1" fmla="*/ 218916 h 223361"/>
                    <a:gd name="csX2" fmla="*/ 4445 w 232886"/>
                    <a:gd name="csY2" fmla="*/ 223361 h 223361"/>
                    <a:gd name="csX3" fmla="*/ 112395 w 232886"/>
                    <a:gd name="csY3" fmla="*/ 117634 h 223361"/>
                    <a:gd name="csX4" fmla="*/ 112395 w 232886"/>
                    <a:gd name="csY4" fmla="*/ 117634 h 223361"/>
                    <a:gd name="csX5" fmla="*/ 232886 w 232886"/>
                    <a:gd name="csY5" fmla="*/ 0 h 223361"/>
                    <a:gd name="csX6" fmla="*/ 213836 w 232886"/>
                    <a:gd name="csY6" fmla="*/ 0 h 223361"/>
                    <a:gd name="csX7" fmla="*/ 105569 w 232886"/>
                    <a:gd name="csY7" fmla="*/ 110807 h 223361"/>
                    <a:gd name="csX8" fmla="*/ 105569 w 232886"/>
                    <a:gd name="csY8" fmla="*/ 110807 h 2233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32886" h="223361">
                      <a:moveTo>
                        <a:pt x="105569" y="110807"/>
                      </a:moveTo>
                      <a:lnTo>
                        <a:pt x="0" y="218916"/>
                      </a:lnTo>
                      <a:lnTo>
                        <a:pt x="4445" y="223361"/>
                      </a:lnTo>
                      <a:lnTo>
                        <a:pt x="112395" y="117634"/>
                      </a:lnTo>
                      <a:lnTo>
                        <a:pt x="112395" y="117634"/>
                      </a:lnTo>
                      <a:lnTo>
                        <a:pt x="232886" y="0"/>
                      </a:lnTo>
                      <a:lnTo>
                        <a:pt x="213836" y="0"/>
                      </a:lnTo>
                      <a:lnTo>
                        <a:pt x="105569" y="110807"/>
                      </a:lnTo>
                      <a:lnTo>
                        <a:pt x="105569" y="110807"/>
                      </a:lnTo>
                      <a:close/>
                    </a:path>
                  </a:pathLst>
                </a:custGeom>
                <a:solidFill>
                  <a:srgbClr val="E5E7E8"/>
                </a:solidFill>
                <a:ln w="15875" cap="flat">
                  <a:noFill/>
                  <a:prstDash val="solid"/>
                  <a:miter/>
                </a:ln>
              </p:spPr>
              <p:txBody>
                <a:bodyPr/>
                <a:lstStyle/>
                <a:p>
                  <a:endParaRPr lang="en-US"/>
                </a:p>
              </p:txBody>
            </p:sp>
            <p:sp>
              <p:nvSpPr>
                <p:cNvPr id="33" name="Freeform 32">
                  <a:extLst>
                    <a:ext uri="{FF2B5EF4-FFF2-40B4-BE49-F238E27FC236}">
                      <a16:creationId xmlns:a16="http://schemas.microsoft.com/office/drawing/2014/main" id="{828CB384-0365-AB95-9BF0-10A47C73AF55}"/>
                    </a:ext>
                  </a:extLst>
                </p:cNvPr>
                <p:cNvSpPr/>
                <p:nvPr/>
              </p:nvSpPr>
              <p:spPr>
                <a:xfrm>
                  <a:off x="7959661" y="3633152"/>
                  <a:ext cx="509269" cy="625475"/>
                </a:xfrm>
                <a:custGeom>
                  <a:avLst/>
                  <a:gdLst>
                    <a:gd name="csX0" fmla="*/ 407353 w 509269"/>
                    <a:gd name="csY0" fmla="*/ 276066 h 625475"/>
                    <a:gd name="csX1" fmla="*/ 509270 w 509269"/>
                    <a:gd name="csY1" fmla="*/ 154781 h 625475"/>
                    <a:gd name="csX2" fmla="*/ 370999 w 509269"/>
                    <a:gd name="csY2" fmla="*/ 148431 h 625475"/>
                    <a:gd name="csX3" fmla="*/ 264160 w 509269"/>
                    <a:gd name="csY3" fmla="*/ 277654 h 625475"/>
                    <a:gd name="csX4" fmla="*/ 314960 w 509269"/>
                    <a:gd name="csY4" fmla="*/ 146685 h 625475"/>
                    <a:gd name="csX5" fmla="*/ 253365 w 509269"/>
                    <a:gd name="csY5" fmla="*/ 0 h 625475"/>
                    <a:gd name="csX6" fmla="*/ 186214 w 509269"/>
                    <a:gd name="csY6" fmla="*/ 122873 h 625475"/>
                    <a:gd name="csX7" fmla="*/ 252571 w 509269"/>
                    <a:gd name="csY7" fmla="*/ 277654 h 625475"/>
                    <a:gd name="csX8" fmla="*/ 252571 w 509269"/>
                    <a:gd name="csY8" fmla="*/ 277971 h 625475"/>
                    <a:gd name="csX9" fmla="*/ 252095 w 509269"/>
                    <a:gd name="csY9" fmla="*/ 277971 h 625475"/>
                    <a:gd name="csX10" fmla="*/ 157004 w 509269"/>
                    <a:gd name="csY10" fmla="*/ 175260 h 625475"/>
                    <a:gd name="csX11" fmla="*/ 0 w 509269"/>
                    <a:gd name="csY11" fmla="*/ 169228 h 625475"/>
                    <a:gd name="csX12" fmla="*/ 80804 w 509269"/>
                    <a:gd name="csY12" fmla="*/ 283369 h 625475"/>
                    <a:gd name="csX13" fmla="*/ 246856 w 509269"/>
                    <a:gd name="csY13" fmla="*/ 288290 h 625475"/>
                    <a:gd name="csX14" fmla="*/ 112713 w 509269"/>
                    <a:gd name="csY14" fmla="*/ 324644 h 625475"/>
                    <a:gd name="csX15" fmla="*/ 33020 w 509269"/>
                    <a:gd name="csY15" fmla="*/ 462121 h 625475"/>
                    <a:gd name="csX16" fmla="*/ 170339 w 509269"/>
                    <a:gd name="csY16" fmla="*/ 444024 h 625475"/>
                    <a:gd name="csX17" fmla="*/ 253841 w 509269"/>
                    <a:gd name="csY17" fmla="*/ 297339 h 625475"/>
                    <a:gd name="csX18" fmla="*/ 254794 w 509269"/>
                    <a:gd name="csY18" fmla="*/ 296704 h 625475"/>
                    <a:gd name="csX19" fmla="*/ 171926 w 509269"/>
                    <a:gd name="csY19" fmla="*/ 625475 h 625475"/>
                    <a:gd name="csX20" fmla="*/ 216217 w 509269"/>
                    <a:gd name="csY20" fmla="*/ 625475 h 625475"/>
                    <a:gd name="csX21" fmla="*/ 262731 w 509269"/>
                    <a:gd name="csY21" fmla="*/ 297498 h 625475"/>
                    <a:gd name="csX22" fmla="*/ 338296 w 509269"/>
                    <a:gd name="csY22" fmla="*/ 415290 h 625475"/>
                    <a:gd name="csX23" fmla="*/ 491808 w 509269"/>
                    <a:gd name="csY23" fmla="*/ 448786 h 625475"/>
                    <a:gd name="csX24" fmla="*/ 431641 w 509269"/>
                    <a:gd name="csY24" fmla="*/ 322263 h 625475"/>
                    <a:gd name="csX25" fmla="*/ 268922 w 509269"/>
                    <a:gd name="csY25" fmla="*/ 288131 h 625475"/>
                    <a:gd name="csX26" fmla="*/ 407194 w 509269"/>
                    <a:gd name="csY26" fmla="*/ 275908 h 625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09269" h="625475">
                      <a:moveTo>
                        <a:pt x="407353" y="276066"/>
                      </a:moveTo>
                      <a:cubicBezTo>
                        <a:pt x="476409" y="241141"/>
                        <a:pt x="448945" y="185261"/>
                        <a:pt x="509270" y="154781"/>
                      </a:cubicBezTo>
                      <a:cubicBezTo>
                        <a:pt x="509270" y="154781"/>
                        <a:pt x="431324" y="117951"/>
                        <a:pt x="370999" y="148431"/>
                      </a:cubicBezTo>
                      <a:cubicBezTo>
                        <a:pt x="308769" y="179864"/>
                        <a:pt x="304324" y="257016"/>
                        <a:pt x="264160" y="277654"/>
                      </a:cubicBezTo>
                      <a:cubicBezTo>
                        <a:pt x="260985" y="221615"/>
                        <a:pt x="314960" y="215741"/>
                        <a:pt x="314960" y="146685"/>
                      </a:cubicBezTo>
                      <a:cubicBezTo>
                        <a:pt x="314960" y="68421"/>
                        <a:pt x="253365" y="68421"/>
                        <a:pt x="253365" y="0"/>
                      </a:cubicBezTo>
                      <a:cubicBezTo>
                        <a:pt x="253365" y="0"/>
                        <a:pt x="186214" y="54451"/>
                        <a:pt x="186214" y="122873"/>
                      </a:cubicBezTo>
                      <a:cubicBezTo>
                        <a:pt x="186214" y="193516"/>
                        <a:pt x="252412" y="231934"/>
                        <a:pt x="252571" y="277654"/>
                      </a:cubicBezTo>
                      <a:cubicBezTo>
                        <a:pt x="252571" y="277813"/>
                        <a:pt x="252571" y="277971"/>
                        <a:pt x="252571" y="277971"/>
                      </a:cubicBezTo>
                      <a:cubicBezTo>
                        <a:pt x="252571" y="277971"/>
                        <a:pt x="252412" y="277971"/>
                        <a:pt x="252095" y="277971"/>
                      </a:cubicBezTo>
                      <a:cubicBezTo>
                        <a:pt x="200501" y="257016"/>
                        <a:pt x="218440" y="204787"/>
                        <a:pt x="157004" y="175260"/>
                      </a:cubicBezTo>
                      <a:cubicBezTo>
                        <a:pt x="87154" y="141923"/>
                        <a:pt x="60960" y="198438"/>
                        <a:pt x="0" y="169228"/>
                      </a:cubicBezTo>
                      <a:cubicBezTo>
                        <a:pt x="0" y="169228"/>
                        <a:pt x="19844" y="254159"/>
                        <a:pt x="80804" y="283369"/>
                      </a:cubicBezTo>
                      <a:cubicBezTo>
                        <a:pt x="143669" y="313373"/>
                        <a:pt x="206058" y="269240"/>
                        <a:pt x="246856" y="288290"/>
                      </a:cubicBezTo>
                      <a:cubicBezTo>
                        <a:pt x="204153" y="324326"/>
                        <a:pt x="167481" y="283528"/>
                        <a:pt x="112713" y="324644"/>
                      </a:cubicBezTo>
                      <a:cubicBezTo>
                        <a:pt x="50641" y="371158"/>
                        <a:pt x="87154" y="421481"/>
                        <a:pt x="33020" y="462121"/>
                      </a:cubicBezTo>
                      <a:cubicBezTo>
                        <a:pt x="33020" y="462121"/>
                        <a:pt x="116046" y="484664"/>
                        <a:pt x="170339" y="444024"/>
                      </a:cubicBezTo>
                      <a:cubicBezTo>
                        <a:pt x="226377" y="402114"/>
                        <a:pt x="217646" y="324485"/>
                        <a:pt x="253841" y="297339"/>
                      </a:cubicBezTo>
                      <a:cubicBezTo>
                        <a:pt x="254159" y="297180"/>
                        <a:pt x="254476" y="296862"/>
                        <a:pt x="254794" y="296704"/>
                      </a:cubicBezTo>
                      <a:cubicBezTo>
                        <a:pt x="253524" y="357981"/>
                        <a:pt x="244793" y="541020"/>
                        <a:pt x="171926" y="625475"/>
                      </a:cubicBezTo>
                      <a:lnTo>
                        <a:pt x="216217" y="625475"/>
                      </a:lnTo>
                      <a:cubicBezTo>
                        <a:pt x="222568" y="611187"/>
                        <a:pt x="271463" y="503714"/>
                        <a:pt x="262731" y="297498"/>
                      </a:cubicBezTo>
                      <a:cubicBezTo>
                        <a:pt x="309086" y="327342"/>
                        <a:pt x="282893" y="375761"/>
                        <a:pt x="338296" y="415290"/>
                      </a:cubicBezTo>
                      <a:cubicBezTo>
                        <a:pt x="401320" y="460375"/>
                        <a:pt x="436880" y="409416"/>
                        <a:pt x="491808" y="448786"/>
                      </a:cubicBezTo>
                      <a:cubicBezTo>
                        <a:pt x="491808" y="448786"/>
                        <a:pt x="486728" y="361791"/>
                        <a:pt x="431641" y="322263"/>
                      </a:cubicBezTo>
                      <a:cubicBezTo>
                        <a:pt x="374967" y="281623"/>
                        <a:pt x="305911" y="314166"/>
                        <a:pt x="268922" y="288131"/>
                      </a:cubicBezTo>
                      <a:cubicBezTo>
                        <a:pt x="317183" y="260033"/>
                        <a:pt x="346393" y="306705"/>
                        <a:pt x="407194" y="275908"/>
                      </a:cubicBezTo>
                      <a:close/>
                    </a:path>
                  </a:pathLst>
                </a:custGeom>
                <a:solidFill>
                  <a:srgbClr val="E5E7E8"/>
                </a:solidFill>
                <a:ln w="15875" cap="flat">
                  <a:noFill/>
                  <a:prstDash val="solid"/>
                  <a:miter/>
                </a:ln>
              </p:spPr>
              <p:txBody>
                <a:bodyPr/>
                <a:lstStyle/>
                <a:p>
                  <a:endParaRPr lang="en-US"/>
                </a:p>
              </p:txBody>
            </p:sp>
          </p:grpSp>
        </p:grpSp>
      </p:grpSp>
      <p:grpSp>
        <p:nvGrpSpPr>
          <p:cNvPr id="34" name="Graphic 10">
            <a:extLst>
              <a:ext uri="{FF2B5EF4-FFF2-40B4-BE49-F238E27FC236}">
                <a16:creationId xmlns:a16="http://schemas.microsoft.com/office/drawing/2014/main" id="{D0B68676-E62E-10E2-B298-CD50D7BC0811}"/>
              </a:ext>
            </a:extLst>
          </p:cNvPr>
          <p:cNvGrpSpPr/>
          <p:nvPr/>
        </p:nvGrpSpPr>
        <p:grpSpPr>
          <a:xfrm>
            <a:off x="9645962" y="3429000"/>
            <a:ext cx="3075145" cy="3428840"/>
            <a:chOff x="10537444" y="3429000"/>
            <a:chExt cx="3075145" cy="3428840"/>
          </a:xfrm>
        </p:grpSpPr>
        <p:sp>
          <p:nvSpPr>
            <p:cNvPr id="35" name="Freeform 34">
              <a:extLst>
                <a:ext uri="{FF2B5EF4-FFF2-40B4-BE49-F238E27FC236}">
                  <a16:creationId xmlns:a16="http://schemas.microsoft.com/office/drawing/2014/main" id="{35FB0EA3-10C7-327F-6F6B-8481282A97CD}"/>
                </a:ext>
              </a:extLst>
            </p:cNvPr>
            <p:cNvSpPr/>
            <p:nvPr/>
          </p:nvSpPr>
          <p:spPr>
            <a:xfrm>
              <a:off x="11388820" y="3633152"/>
              <a:ext cx="2223769" cy="2339975"/>
            </a:xfrm>
            <a:custGeom>
              <a:avLst/>
              <a:gdLst>
                <a:gd name="csX0" fmla="*/ 431641 w 2223769"/>
                <a:gd name="csY0" fmla="*/ 322263 h 2339975"/>
                <a:gd name="csX1" fmla="*/ 491807 w 2223769"/>
                <a:gd name="csY1" fmla="*/ 448786 h 2339975"/>
                <a:gd name="csX2" fmla="*/ 338296 w 2223769"/>
                <a:gd name="csY2" fmla="*/ 415290 h 2339975"/>
                <a:gd name="csX3" fmla="*/ 262731 w 2223769"/>
                <a:gd name="csY3" fmla="*/ 297498 h 2339975"/>
                <a:gd name="csX4" fmla="*/ 216217 w 2223769"/>
                <a:gd name="csY4" fmla="*/ 625475 h 2339975"/>
                <a:gd name="csX5" fmla="*/ 171926 w 2223769"/>
                <a:gd name="csY5" fmla="*/ 625475 h 2339975"/>
                <a:gd name="csX6" fmla="*/ 254794 w 2223769"/>
                <a:gd name="csY6" fmla="*/ 296704 h 2339975"/>
                <a:gd name="csX7" fmla="*/ 253841 w 2223769"/>
                <a:gd name="csY7" fmla="*/ 297339 h 2339975"/>
                <a:gd name="csX8" fmla="*/ 170338 w 2223769"/>
                <a:gd name="csY8" fmla="*/ 444024 h 2339975"/>
                <a:gd name="csX9" fmla="*/ 33020 w 2223769"/>
                <a:gd name="csY9" fmla="*/ 462121 h 2339975"/>
                <a:gd name="csX10" fmla="*/ 112713 w 2223769"/>
                <a:gd name="csY10" fmla="*/ 324644 h 2339975"/>
                <a:gd name="csX11" fmla="*/ 246856 w 2223769"/>
                <a:gd name="csY11" fmla="*/ 288290 h 2339975"/>
                <a:gd name="csX12" fmla="*/ 80804 w 2223769"/>
                <a:gd name="csY12" fmla="*/ 283369 h 2339975"/>
                <a:gd name="csX13" fmla="*/ 0 w 2223769"/>
                <a:gd name="csY13" fmla="*/ 169228 h 2339975"/>
                <a:gd name="csX14" fmla="*/ 157004 w 2223769"/>
                <a:gd name="csY14" fmla="*/ 175260 h 2339975"/>
                <a:gd name="csX15" fmla="*/ 252095 w 2223769"/>
                <a:gd name="csY15" fmla="*/ 277971 h 2339975"/>
                <a:gd name="csX16" fmla="*/ 252571 w 2223769"/>
                <a:gd name="csY16" fmla="*/ 277971 h 2339975"/>
                <a:gd name="csX17" fmla="*/ 252571 w 2223769"/>
                <a:gd name="csY17" fmla="*/ 277654 h 2339975"/>
                <a:gd name="csX18" fmla="*/ 186213 w 2223769"/>
                <a:gd name="csY18" fmla="*/ 122873 h 2339975"/>
                <a:gd name="csX19" fmla="*/ 253365 w 2223769"/>
                <a:gd name="csY19" fmla="*/ 0 h 2339975"/>
                <a:gd name="csX20" fmla="*/ 314960 w 2223769"/>
                <a:gd name="csY20" fmla="*/ 146685 h 2339975"/>
                <a:gd name="csX21" fmla="*/ 264160 w 2223769"/>
                <a:gd name="csY21" fmla="*/ 277654 h 2339975"/>
                <a:gd name="csX22" fmla="*/ 370999 w 2223769"/>
                <a:gd name="csY22" fmla="*/ 148431 h 2339975"/>
                <a:gd name="csX23" fmla="*/ 509270 w 2223769"/>
                <a:gd name="csY23" fmla="*/ 154781 h 2339975"/>
                <a:gd name="csX24" fmla="*/ 407353 w 2223769"/>
                <a:gd name="csY24" fmla="*/ 276066 h 2339975"/>
                <a:gd name="csX25" fmla="*/ 269081 w 2223769"/>
                <a:gd name="csY25" fmla="*/ 288290 h 2339975"/>
                <a:gd name="csX26" fmla="*/ 431800 w 2223769"/>
                <a:gd name="csY26" fmla="*/ 322421 h 2339975"/>
                <a:gd name="csX27" fmla="*/ 1678781 w 2223769"/>
                <a:gd name="csY27" fmla="*/ 1733709 h 2339975"/>
                <a:gd name="csX28" fmla="*/ 1099185 w 2223769"/>
                <a:gd name="csY28" fmla="*/ 1167289 h 2339975"/>
                <a:gd name="csX29" fmla="*/ 806133 w 2223769"/>
                <a:gd name="csY29" fmla="*/ 867251 h 2339975"/>
                <a:gd name="csX30" fmla="*/ 806133 w 2223769"/>
                <a:gd name="csY30" fmla="*/ 867251 h 2339975"/>
                <a:gd name="csX31" fmla="*/ 532924 w 2223769"/>
                <a:gd name="csY31" fmla="*/ 587693 h 2339975"/>
                <a:gd name="csX32" fmla="*/ 537369 w 2223769"/>
                <a:gd name="csY32" fmla="*/ 583248 h 2339975"/>
                <a:gd name="csX33" fmla="*/ 816927 w 2223769"/>
                <a:gd name="csY33" fmla="*/ 856456 h 2339975"/>
                <a:gd name="csX34" fmla="*/ 1116965 w 2223769"/>
                <a:gd name="csY34" fmla="*/ 1149509 h 2339975"/>
                <a:gd name="csX35" fmla="*/ 1683385 w 2223769"/>
                <a:gd name="csY35" fmla="*/ 1729264 h 2339975"/>
                <a:gd name="csX36" fmla="*/ 1678940 w 2223769"/>
                <a:gd name="csY36" fmla="*/ 1733709 h 2339975"/>
                <a:gd name="csX37" fmla="*/ 2146141 w 2223769"/>
                <a:gd name="csY37" fmla="*/ 2036763 h 2339975"/>
                <a:gd name="csX38" fmla="*/ 2206307 w 2223769"/>
                <a:gd name="csY38" fmla="*/ 2163286 h 2339975"/>
                <a:gd name="csX39" fmla="*/ 2052796 w 2223769"/>
                <a:gd name="csY39" fmla="*/ 2129790 h 2339975"/>
                <a:gd name="csX40" fmla="*/ 1977231 w 2223769"/>
                <a:gd name="csY40" fmla="*/ 2011998 h 2339975"/>
                <a:gd name="csX41" fmla="*/ 1930717 w 2223769"/>
                <a:gd name="csY41" fmla="*/ 2339975 h 2339975"/>
                <a:gd name="csX42" fmla="*/ 1886426 w 2223769"/>
                <a:gd name="csY42" fmla="*/ 2339975 h 2339975"/>
                <a:gd name="csX43" fmla="*/ 1969294 w 2223769"/>
                <a:gd name="csY43" fmla="*/ 2011204 h 2339975"/>
                <a:gd name="csX44" fmla="*/ 1968341 w 2223769"/>
                <a:gd name="csY44" fmla="*/ 2011839 h 2339975"/>
                <a:gd name="csX45" fmla="*/ 1884839 w 2223769"/>
                <a:gd name="csY45" fmla="*/ 2158524 h 2339975"/>
                <a:gd name="csX46" fmla="*/ 1747520 w 2223769"/>
                <a:gd name="csY46" fmla="*/ 2176621 h 2339975"/>
                <a:gd name="csX47" fmla="*/ 1827213 w 2223769"/>
                <a:gd name="csY47" fmla="*/ 2039144 h 2339975"/>
                <a:gd name="csX48" fmla="*/ 1961356 w 2223769"/>
                <a:gd name="csY48" fmla="*/ 2002790 h 2339975"/>
                <a:gd name="csX49" fmla="*/ 1795304 w 2223769"/>
                <a:gd name="csY49" fmla="*/ 1997869 h 2339975"/>
                <a:gd name="csX50" fmla="*/ 1714500 w 2223769"/>
                <a:gd name="csY50" fmla="*/ 1883727 h 2339975"/>
                <a:gd name="csX51" fmla="*/ 1871504 w 2223769"/>
                <a:gd name="csY51" fmla="*/ 1889760 h 2339975"/>
                <a:gd name="csX52" fmla="*/ 1966595 w 2223769"/>
                <a:gd name="csY52" fmla="*/ 1992471 h 2339975"/>
                <a:gd name="csX53" fmla="*/ 1967071 w 2223769"/>
                <a:gd name="csY53" fmla="*/ 1992471 h 2339975"/>
                <a:gd name="csX54" fmla="*/ 1967071 w 2223769"/>
                <a:gd name="csY54" fmla="*/ 1992154 h 2339975"/>
                <a:gd name="csX55" fmla="*/ 1900714 w 2223769"/>
                <a:gd name="csY55" fmla="*/ 1837373 h 2339975"/>
                <a:gd name="csX56" fmla="*/ 1967865 w 2223769"/>
                <a:gd name="csY56" fmla="*/ 1714500 h 2339975"/>
                <a:gd name="csX57" fmla="*/ 2029460 w 2223769"/>
                <a:gd name="csY57" fmla="*/ 1861185 h 2339975"/>
                <a:gd name="csX58" fmla="*/ 1978660 w 2223769"/>
                <a:gd name="csY58" fmla="*/ 1992154 h 2339975"/>
                <a:gd name="csX59" fmla="*/ 2085499 w 2223769"/>
                <a:gd name="csY59" fmla="*/ 1862931 h 2339975"/>
                <a:gd name="csX60" fmla="*/ 2223770 w 2223769"/>
                <a:gd name="csY60" fmla="*/ 1869281 h 2339975"/>
                <a:gd name="csX61" fmla="*/ 2121853 w 2223769"/>
                <a:gd name="csY61" fmla="*/ 1990566 h 2339975"/>
                <a:gd name="csX62" fmla="*/ 1983581 w 2223769"/>
                <a:gd name="csY62" fmla="*/ 2002790 h 2339975"/>
                <a:gd name="csX63" fmla="*/ 2146300 w 2223769"/>
                <a:gd name="csY63" fmla="*/ 2036922 h 23399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2223769" h="2339975">
                  <a:moveTo>
                    <a:pt x="431641" y="322263"/>
                  </a:moveTo>
                  <a:cubicBezTo>
                    <a:pt x="486728" y="361791"/>
                    <a:pt x="491807" y="448786"/>
                    <a:pt x="491807" y="448786"/>
                  </a:cubicBezTo>
                  <a:cubicBezTo>
                    <a:pt x="436721" y="409416"/>
                    <a:pt x="401320" y="460375"/>
                    <a:pt x="338296" y="415290"/>
                  </a:cubicBezTo>
                  <a:cubicBezTo>
                    <a:pt x="282893" y="375603"/>
                    <a:pt x="309086" y="327184"/>
                    <a:pt x="262731" y="297498"/>
                  </a:cubicBezTo>
                  <a:cubicBezTo>
                    <a:pt x="271463" y="503714"/>
                    <a:pt x="222567" y="611187"/>
                    <a:pt x="216217" y="625475"/>
                  </a:cubicBezTo>
                  <a:lnTo>
                    <a:pt x="171926" y="625475"/>
                  </a:lnTo>
                  <a:cubicBezTo>
                    <a:pt x="244792" y="541020"/>
                    <a:pt x="253524" y="357981"/>
                    <a:pt x="254794" y="296704"/>
                  </a:cubicBezTo>
                  <a:cubicBezTo>
                    <a:pt x="254476" y="296862"/>
                    <a:pt x="254159" y="297021"/>
                    <a:pt x="253841" y="297339"/>
                  </a:cubicBezTo>
                  <a:cubicBezTo>
                    <a:pt x="217487" y="324644"/>
                    <a:pt x="226378" y="402114"/>
                    <a:pt x="170338" y="444024"/>
                  </a:cubicBezTo>
                  <a:cubicBezTo>
                    <a:pt x="116046" y="484664"/>
                    <a:pt x="33020" y="462121"/>
                    <a:pt x="33020" y="462121"/>
                  </a:cubicBezTo>
                  <a:cubicBezTo>
                    <a:pt x="87154" y="421481"/>
                    <a:pt x="50641" y="371158"/>
                    <a:pt x="112713" y="324644"/>
                  </a:cubicBezTo>
                  <a:cubicBezTo>
                    <a:pt x="167481" y="283686"/>
                    <a:pt x="204152" y="324485"/>
                    <a:pt x="246856" y="288290"/>
                  </a:cubicBezTo>
                  <a:cubicBezTo>
                    <a:pt x="206057" y="269240"/>
                    <a:pt x="143510" y="313373"/>
                    <a:pt x="80804" y="283369"/>
                  </a:cubicBezTo>
                  <a:cubicBezTo>
                    <a:pt x="19844" y="254159"/>
                    <a:pt x="0" y="169228"/>
                    <a:pt x="0" y="169228"/>
                  </a:cubicBezTo>
                  <a:cubicBezTo>
                    <a:pt x="60960" y="198438"/>
                    <a:pt x="87154" y="141923"/>
                    <a:pt x="157004" y="175260"/>
                  </a:cubicBezTo>
                  <a:cubicBezTo>
                    <a:pt x="218599" y="204787"/>
                    <a:pt x="200660" y="256857"/>
                    <a:pt x="252095" y="277971"/>
                  </a:cubicBezTo>
                  <a:cubicBezTo>
                    <a:pt x="252254" y="277971"/>
                    <a:pt x="252412" y="277971"/>
                    <a:pt x="252571" y="277971"/>
                  </a:cubicBezTo>
                  <a:cubicBezTo>
                    <a:pt x="252571" y="277971"/>
                    <a:pt x="252571" y="277813"/>
                    <a:pt x="252571" y="277654"/>
                  </a:cubicBezTo>
                  <a:cubicBezTo>
                    <a:pt x="252254" y="231934"/>
                    <a:pt x="186213" y="193357"/>
                    <a:pt x="186213" y="122873"/>
                  </a:cubicBezTo>
                  <a:cubicBezTo>
                    <a:pt x="186213" y="54451"/>
                    <a:pt x="253365" y="0"/>
                    <a:pt x="253365" y="0"/>
                  </a:cubicBezTo>
                  <a:cubicBezTo>
                    <a:pt x="253365" y="68421"/>
                    <a:pt x="314960" y="68421"/>
                    <a:pt x="314960" y="146685"/>
                  </a:cubicBezTo>
                  <a:cubicBezTo>
                    <a:pt x="314960" y="215741"/>
                    <a:pt x="260985" y="221456"/>
                    <a:pt x="264160" y="277654"/>
                  </a:cubicBezTo>
                  <a:cubicBezTo>
                    <a:pt x="304323" y="257016"/>
                    <a:pt x="308768" y="179864"/>
                    <a:pt x="370999" y="148431"/>
                  </a:cubicBezTo>
                  <a:cubicBezTo>
                    <a:pt x="431323" y="117951"/>
                    <a:pt x="509270" y="154781"/>
                    <a:pt x="509270" y="154781"/>
                  </a:cubicBezTo>
                  <a:cubicBezTo>
                    <a:pt x="448945" y="185261"/>
                    <a:pt x="476409" y="241141"/>
                    <a:pt x="407353" y="276066"/>
                  </a:cubicBezTo>
                  <a:cubicBezTo>
                    <a:pt x="346393" y="306864"/>
                    <a:pt x="317182" y="260191"/>
                    <a:pt x="269081" y="288290"/>
                  </a:cubicBezTo>
                  <a:cubicBezTo>
                    <a:pt x="306070" y="314166"/>
                    <a:pt x="375126" y="281781"/>
                    <a:pt x="431800" y="322421"/>
                  </a:cubicBezTo>
                  <a:close/>
                  <a:moveTo>
                    <a:pt x="1678781" y="1733709"/>
                  </a:moveTo>
                  <a:lnTo>
                    <a:pt x="1099185" y="1167289"/>
                  </a:lnTo>
                  <a:lnTo>
                    <a:pt x="806133" y="867251"/>
                  </a:lnTo>
                  <a:lnTo>
                    <a:pt x="806133" y="867251"/>
                  </a:lnTo>
                  <a:cubicBezTo>
                    <a:pt x="806133" y="867251"/>
                    <a:pt x="532924" y="587693"/>
                    <a:pt x="532924" y="587693"/>
                  </a:cubicBezTo>
                  <a:lnTo>
                    <a:pt x="537369" y="583248"/>
                  </a:lnTo>
                  <a:lnTo>
                    <a:pt x="816927" y="856456"/>
                  </a:lnTo>
                  <a:lnTo>
                    <a:pt x="1116965" y="1149509"/>
                  </a:lnTo>
                  <a:lnTo>
                    <a:pt x="1683385" y="1729264"/>
                  </a:lnTo>
                  <a:lnTo>
                    <a:pt x="1678940" y="1733709"/>
                  </a:lnTo>
                  <a:close/>
                  <a:moveTo>
                    <a:pt x="2146141" y="2036763"/>
                  </a:moveTo>
                  <a:cubicBezTo>
                    <a:pt x="2201228" y="2076291"/>
                    <a:pt x="2206307" y="2163286"/>
                    <a:pt x="2206307" y="2163286"/>
                  </a:cubicBezTo>
                  <a:cubicBezTo>
                    <a:pt x="2151222" y="2123916"/>
                    <a:pt x="2115820" y="2174875"/>
                    <a:pt x="2052796" y="2129790"/>
                  </a:cubicBezTo>
                  <a:cubicBezTo>
                    <a:pt x="1997393" y="2090102"/>
                    <a:pt x="2023586" y="2041684"/>
                    <a:pt x="1977231" y="2011998"/>
                  </a:cubicBezTo>
                  <a:cubicBezTo>
                    <a:pt x="1985963" y="2218214"/>
                    <a:pt x="1937067" y="2325687"/>
                    <a:pt x="1930717" y="2339975"/>
                  </a:cubicBezTo>
                  <a:lnTo>
                    <a:pt x="1886426" y="2339975"/>
                  </a:lnTo>
                  <a:cubicBezTo>
                    <a:pt x="1959292" y="2255520"/>
                    <a:pt x="1968024" y="2072481"/>
                    <a:pt x="1969294" y="2011204"/>
                  </a:cubicBezTo>
                  <a:cubicBezTo>
                    <a:pt x="1968976" y="2011363"/>
                    <a:pt x="1968659" y="2011521"/>
                    <a:pt x="1968341" y="2011839"/>
                  </a:cubicBezTo>
                  <a:cubicBezTo>
                    <a:pt x="1931987" y="2039144"/>
                    <a:pt x="1940878" y="2116614"/>
                    <a:pt x="1884839" y="2158524"/>
                  </a:cubicBezTo>
                  <a:cubicBezTo>
                    <a:pt x="1830546" y="2199164"/>
                    <a:pt x="1747520" y="2176621"/>
                    <a:pt x="1747520" y="2176621"/>
                  </a:cubicBezTo>
                  <a:cubicBezTo>
                    <a:pt x="1801654" y="2135981"/>
                    <a:pt x="1765141" y="2085657"/>
                    <a:pt x="1827213" y="2039144"/>
                  </a:cubicBezTo>
                  <a:cubicBezTo>
                    <a:pt x="1881981" y="1998186"/>
                    <a:pt x="1918652" y="2038985"/>
                    <a:pt x="1961356" y="2002790"/>
                  </a:cubicBezTo>
                  <a:cubicBezTo>
                    <a:pt x="1920557" y="1983740"/>
                    <a:pt x="1858010" y="2027873"/>
                    <a:pt x="1795304" y="1997869"/>
                  </a:cubicBezTo>
                  <a:cubicBezTo>
                    <a:pt x="1734344" y="1968659"/>
                    <a:pt x="1714500" y="1883727"/>
                    <a:pt x="1714500" y="1883727"/>
                  </a:cubicBezTo>
                  <a:cubicBezTo>
                    <a:pt x="1775460" y="1912937"/>
                    <a:pt x="1801654" y="1856264"/>
                    <a:pt x="1871504" y="1889760"/>
                  </a:cubicBezTo>
                  <a:cubicBezTo>
                    <a:pt x="1933099" y="1919288"/>
                    <a:pt x="1915160" y="1971358"/>
                    <a:pt x="1966595" y="1992471"/>
                  </a:cubicBezTo>
                  <a:cubicBezTo>
                    <a:pt x="1966754" y="1992471"/>
                    <a:pt x="1966912" y="1992471"/>
                    <a:pt x="1967071" y="1992471"/>
                  </a:cubicBezTo>
                  <a:cubicBezTo>
                    <a:pt x="1967071" y="1992471"/>
                    <a:pt x="1967071" y="1992312"/>
                    <a:pt x="1967071" y="1992154"/>
                  </a:cubicBezTo>
                  <a:cubicBezTo>
                    <a:pt x="1966754" y="1946434"/>
                    <a:pt x="1900714" y="1907858"/>
                    <a:pt x="1900714" y="1837373"/>
                  </a:cubicBezTo>
                  <a:cubicBezTo>
                    <a:pt x="1900714" y="1768951"/>
                    <a:pt x="1967865" y="1714500"/>
                    <a:pt x="1967865" y="1714500"/>
                  </a:cubicBezTo>
                  <a:cubicBezTo>
                    <a:pt x="1967865" y="1782922"/>
                    <a:pt x="2029460" y="1782922"/>
                    <a:pt x="2029460" y="1861185"/>
                  </a:cubicBezTo>
                  <a:cubicBezTo>
                    <a:pt x="2029460" y="1930241"/>
                    <a:pt x="1975485" y="1935956"/>
                    <a:pt x="1978660" y="1992154"/>
                  </a:cubicBezTo>
                  <a:cubicBezTo>
                    <a:pt x="2018824" y="1971516"/>
                    <a:pt x="2023269" y="1894364"/>
                    <a:pt x="2085499" y="1862931"/>
                  </a:cubicBezTo>
                  <a:cubicBezTo>
                    <a:pt x="2145824" y="1832451"/>
                    <a:pt x="2223770" y="1869281"/>
                    <a:pt x="2223770" y="1869281"/>
                  </a:cubicBezTo>
                  <a:cubicBezTo>
                    <a:pt x="2163445" y="1899761"/>
                    <a:pt x="2190909" y="1955641"/>
                    <a:pt x="2121853" y="1990566"/>
                  </a:cubicBezTo>
                  <a:cubicBezTo>
                    <a:pt x="2060893" y="2021364"/>
                    <a:pt x="2031682" y="1974691"/>
                    <a:pt x="1983581" y="2002790"/>
                  </a:cubicBezTo>
                  <a:cubicBezTo>
                    <a:pt x="2020570" y="2028666"/>
                    <a:pt x="2089626" y="1996281"/>
                    <a:pt x="2146300" y="2036922"/>
                  </a:cubicBezTo>
                  <a:close/>
                </a:path>
              </a:pathLst>
            </a:custGeom>
            <a:noFill/>
            <a:ln w="15875" cap="flat">
              <a:noFill/>
              <a:prstDash val="solid"/>
              <a:miter/>
            </a:ln>
          </p:spPr>
          <p:txBody>
            <a:bodyPr/>
            <a:lstStyle/>
            <a:p>
              <a:endParaRPr lang="en-US"/>
            </a:p>
          </p:txBody>
        </p:sp>
        <p:grpSp>
          <p:nvGrpSpPr>
            <p:cNvPr id="38" name="Graphic 10">
              <a:extLst>
                <a:ext uri="{FF2B5EF4-FFF2-40B4-BE49-F238E27FC236}">
                  <a16:creationId xmlns:a16="http://schemas.microsoft.com/office/drawing/2014/main" id="{691AD56D-77AA-B497-844D-E93BADA823DC}"/>
                </a:ext>
              </a:extLst>
            </p:cNvPr>
            <p:cNvGrpSpPr/>
            <p:nvPr/>
          </p:nvGrpSpPr>
          <p:grpSpPr>
            <a:xfrm>
              <a:off x="10537444" y="3429000"/>
              <a:ext cx="2534602" cy="3428840"/>
              <a:chOff x="10537444" y="3429000"/>
              <a:chExt cx="2534602" cy="3428840"/>
            </a:xfrm>
            <a:solidFill>
              <a:srgbClr val="E5E7E8"/>
            </a:solidFill>
          </p:grpSpPr>
          <p:sp>
            <p:nvSpPr>
              <p:cNvPr id="40" name="Freeform 39">
                <a:extLst>
                  <a:ext uri="{FF2B5EF4-FFF2-40B4-BE49-F238E27FC236}">
                    <a16:creationId xmlns:a16="http://schemas.microsoft.com/office/drawing/2014/main" id="{E25D9CE4-36E9-CA87-6C0C-98E6494B8492}"/>
                  </a:ext>
                </a:extLst>
              </p:cNvPr>
              <p:cNvSpPr/>
              <p:nvPr/>
            </p:nvSpPr>
            <p:spPr>
              <a:xfrm>
                <a:off x="11921744" y="4216400"/>
                <a:ext cx="1150302" cy="1150461"/>
              </a:xfrm>
              <a:custGeom>
                <a:avLst/>
                <a:gdLst>
                  <a:gd name="csX0" fmla="*/ 284004 w 1150302"/>
                  <a:gd name="csY0" fmla="*/ 273209 h 1150461"/>
                  <a:gd name="csX1" fmla="*/ 4445 w 1150302"/>
                  <a:gd name="csY1" fmla="*/ 0 h 1150461"/>
                  <a:gd name="csX2" fmla="*/ 0 w 1150302"/>
                  <a:gd name="csY2" fmla="*/ 4445 h 1150461"/>
                  <a:gd name="csX3" fmla="*/ 273209 w 1150302"/>
                  <a:gd name="csY3" fmla="*/ 284004 h 1150461"/>
                  <a:gd name="csX4" fmla="*/ 273209 w 1150302"/>
                  <a:gd name="csY4" fmla="*/ 284004 h 1150461"/>
                  <a:gd name="csX5" fmla="*/ 566261 w 1150302"/>
                  <a:gd name="csY5" fmla="*/ 584041 h 1150461"/>
                  <a:gd name="csX6" fmla="*/ 1145857 w 1150302"/>
                  <a:gd name="csY6" fmla="*/ 1150461 h 1150461"/>
                  <a:gd name="csX7" fmla="*/ 1150302 w 1150302"/>
                  <a:gd name="csY7" fmla="*/ 1146016 h 1150461"/>
                  <a:gd name="csX8" fmla="*/ 583883 w 1150302"/>
                  <a:gd name="csY8" fmla="*/ 566261 h 1150461"/>
                  <a:gd name="csX9" fmla="*/ 284004 w 1150302"/>
                  <a:gd name="csY9" fmla="*/ 273209 h 11504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0302" h="1150461">
                    <a:moveTo>
                      <a:pt x="284004" y="273209"/>
                    </a:moveTo>
                    <a:lnTo>
                      <a:pt x="4445" y="0"/>
                    </a:lnTo>
                    <a:lnTo>
                      <a:pt x="0" y="4445"/>
                    </a:lnTo>
                    <a:lnTo>
                      <a:pt x="273209" y="284004"/>
                    </a:lnTo>
                    <a:lnTo>
                      <a:pt x="273209" y="284004"/>
                    </a:lnTo>
                    <a:lnTo>
                      <a:pt x="566261" y="584041"/>
                    </a:lnTo>
                    <a:lnTo>
                      <a:pt x="1145857" y="1150461"/>
                    </a:lnTo>
                    <a:lnTo>
                      <a:pt x="1150302" y="1146016"/>
                    </a:lnTo>
                    <a:lnTo>
                      <a:pt x="583883" y="566261"/>
                    </a:lnTo>
                    <a:lnTo>
                      <a:pt x="284004" y="273209"/>
                    </a:lnTo>
                    <a:close/>
                  </a:path>
                </a:pathLst>
              </a:custGeom>
              <a:solidFill>
                <a:srgbClr val="E5E7E8"/>
              </a:solidFill>
              <a:ln w="15875" cap="flat">
                <a:noFill/>
                <a:prstDash val="solid"/>
                <a:miter/>
              </a:ln>
            </p:spPr>
            <p:txBody>
              <a:bodyPr/>
              <a:lstStyle/>
              <a:p>
                <a:endParaRPr lang="en-US"/>
              </a:p>
            </p:txBody>
          </p:sp>
          <p:sp>
            <p:nvSpPr>
              <p:cNvPr id="42" name="Freeform 41">
                <a:extLst>
                  <a:ext uri="{FF2B5EF4-FFF2-40B4-BE49-F238E27FC236}">
                    <a16:creationId xmlns:a16="http://schemas.microsoft.com/office/drawing/2014/main" id="{0CA68F40-3656-6428-656E-8160DDDF408A}"/>
                  </a:ext>
                </a:extLst>
              </p:cNvPr>
              <p:cNvSpPr/>
              <p:nvPr/>
            </p:nvSpPr>
            <p:spPr>
              <a:xfrm>
                <a:off x="12135580" y="5930900"/>
                <a:ext cx="936466" cy="926940"/>
              </a:xfrm>
              <a:custGeom>
                <a:avLst/>
                <a:gdLst>
                  <a:gd name="csX0" fmla="*/ 936466 w 936466"/>
                  <a:gd name="csY0" fmla="*/ 4445 h 926940"/>
                  <a:gd name="csX1" fmla="*/ 932180 w 936466"/>
                  <a:gd name="csY1" fmla="*/ 0 h 926940"/>
                  <a:gd name="csX2" fmla="*/ 352425 w 936466"/>
                  <a:gd name="csY2" fmla="*/ 566261 h 926940"/>
                  <a:gd name="csX3" fmla="*/ 0 w 936466"/>
                  <a:gd name="csY3" fmla="*/ 926941 h 926940"/>
                  <a:gd name="csX4" fmla="*/ 19050 w 936466"/>
                  <a:gd name="csY4" fmla="*/ 926941 h 926940"/>
                  <a:gd name="csX5" fmla="*/ 370205 w 936466"/>
                  <a:gd name="csY5" fmla="*/ 584041 h 926940"/>
                  <a:gd name="csX6" fmla="*/ 936466 w 936466"/>
                  <a:gd name="csY6" fmla="*/ 4445 h 92694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6466" h="926940">
                    <a:moveTo>
                      <a:pt x="936466" y="4445"/>
                    </a:moveTo>
                    <a:lnTo>
                      <a:pt x="932180" y="0"/>
                    </a:lnTo>
                    <a:lnTo>
                      <a:pt x="352425" y="566261"/>
                    </a:lnTo>
                    <a:lnTo>
                      <a:pt x="0" y="926941"/>
                    </a:lnTo>
                    <a:lnTo>
                      <a:pt x="19050" y="926941"/>
                    </a:lnTo>
                    <a:lnTo>
                      <a:pt x="370205" y="584041"/>
                    </a:lnTo>
                    <a:lnTo>
                      <a:pt x="936466" y="4445"/>
                    </a:lnTo>
                    <a:close/>
                  </a:path>
                </a:pathLst>
              </a:custGeom>
              <a:solidFill>
                <a:srgbClr val="E5E7E8"/>
              </a:solidFill>
              <a:ln w="15875" cap="flat">
                <a:noFill/>
                <a:prstDash val="solid"/>
                <a:miter/>
              </a:ln>
            </p:spPr>
            <p:txBody>
              <a:bodyPr/>
              <a:lstStyle/>
              <a:p>
                <a:endParaRPr lang="en-US"/>
              </a:p>
            </p:txBody>
          </p:sp>
          <p:sp>
            <p:nvSpPr>
              <p:cNvPr id="44" name="Freeform 43">
                <a:extLst>
                  <a:ext uri="{FF2B5EF4-FFF2-40B4-BE49-F238E27FC236}">
                    <a16:creationId xmlns:a16="http://schemas.microsoft.com/office/drawing/2014/main" id="{8A04675E-E720-AF93-801B-490B5B1463A1}"/>
                  </a:ext>
                </a:extLst>
              </p:cNvPr>
              <p:cNvSpPr/>
              <p:nvPr/>
            </p:nvSpPr>
            <p:spPr>
              <a:xfrm>
                <a:off x="10537444" y="6249352"/>
                <a:ext cx="606107" cy="608488"/>
              </a:xfrm>
              <a:custGeom>
                <a:avLst/>
                <a:gdLst>
                  <a:gd name="csX0" fmla="*/ 0 w 606107"/>
                  <a:gd name="csY0" fmla="*/ 0 h 608488"/>
                  <a:gd name="csX1" fmla="*/ 0 w 606107"/>
                  <a:gd name="csY1" fmla="*/ 23971 h 608488"/>
                  <a:gd name="csX2" fmla="*/ 236061 w 606107"/>
                  <a:gd name="csY2" fmla="*/ 265589 h 608488"/>
                  <a:gd name="csX3" fmla="*/ 587057 w 606107"/>
                  <a:gd name="csY3" fmla="*/ 608489 h 608488"/>
                  <a:gd name="csX4" fmla="*/ 606107 w 606107"/>
                  <a:gd name="csY4" fmla="*/ 608489 h 608488"/>
                  <a:gd name="csX5" fmla="*/ 253682 w 606107"/>
                  <a:gd name="csY5" fmla="*/ 247967 h 608488"/>
                  <a:gd name="csX6" fmla="*/ 0 w 606107"/>
                  <a:gd name="csY6" fmla="*/ 0 h 6084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06107" h="608488">
                    <a:moveTo>
                      <a:pt x="0" y="0"/>
                    </a:moveTo>
                    <a:lnTo>
                      <a:pt x="0" y="23971"/>
                    </a:lnTo>
                    <a:lnTo>
                      <a:pt x="236061" y="265589"/>
                    </a:lnTo>
                    <a:lnTo>
                      <a:pt x="587057" y="608489"/>
                    </a:lnTo>
                    <a:lnTo>
                      <a:pt x="606107" y="608489"/>
                    </a:lnTo>
                    <a:lnTo>
                      <a:pt x="253682" y="247967"/>
                    </a:lnTo>
                    <a:lnTo>
                      <a:pt x="0" y="0"/>
                    </a:lnTo>
                    <a:close/>
                  </a:path>
                </a:pathLst>
              </a:custGeom>
              <a:solidFill>
                <a:srgbClr val="E5E7E8"/>
              </a:solidFill>
              <a:ln w="15875" cap="flat">
                <a:noFill/>
                <a:prstDash val="solid"/>
                <a:miter/>
              </a:ln>
            </p:spPr>
            <p:txBody>
              <a:bodyPr/>
              <a:lstStyle/>
              <a:p>
                <a:endParaRPr lang="en-US"/>
              </a:p>
            </p:txBody>
          </p:sp>
          <p:sp>
            <p:nvSpPr>
              <p:cNvPr id="45" name="Freeform 44">
                <a:extLst>
                  <a:ext uri="{FF2B5EF4-FFF2-40B4-BE49-F238E27FC236}">
                    <a16:creationId xmlns:a16="http://schemas.microsoft.com/office/drawing/2014/main" id="{98244132-EC24-5872-63E6-DE0B945EB845}"/>
                  </a:ext>
                </a:extLst>
              </p:cNvPr>
              <p:cNvSpPr/>
              <p:nvPr/>
            </p:nvSpPr>
            <p:spPr>
              <a:xfrm>
                <a:off x="11921744" y="3429000"/>
                <a:ext cx="232885" cy="223361"/>
              </a:xfrm>
              <a:custGeom>
                <a:avLst/>
                <a:gdLst>
                  <a:gd name="csX0" fmla="*/ 105569 w 232885"/>
                  <a:gd name="csY0" fmla="*/ 110807 h 223361"/>
                  <a:gd name="csX1" fmla="*/ 0 w 232885"/>
                  <a:gd name="csY1" fmla="*/ 218916 h 223361"/>
                  <a:gd name="csX2" fmla="*/ 4445 w 232885"/>
                  <a:gd name="csY2" fmla="*/ 223361 h 223361"/>
                  <a:gd name="csX3" fmla="*/ 112395 w 232885"/>
                  <a:gd name="csY3" fmla="*/ 117634 h 223361"/>
                  <a:gd name="csX4" fmla="*/ 112395 w 232885"/>
                  <a:gd name="csY4" fmla="*/ 117634 h 223361"/>
                  <a:gd name="csX5" fmla="*/ 232886 w 232885"/>
                  <a:gd name="csY5" fmla="*/ 0 h 223361"/>
                  <a:gd name="csX6" fmla="*/ 213836 w 232885"/>
                  <a:gd name="csY6" fmla="*/ 0 h 223361"/>
                  <a:gd name="csX7" fmla="*/ 105569 w 232885"/>
                  <a:gd name="csY7" fmla="*/ 110807 h 223361"/>
                  <a:gd name="csX8" fmla="*/ 105569 w 232885"/>
                  <a:gd name="csY8" fmla="*/ 110807 h 2233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32885" h="223361">
                    <a:moveTo>
                      <a:pt x="105569" y="110807"/>
                    </a:moveTo>
                    <a:lnTo>
                      <a:pt x="0" y="218916"/>
                    </a:lnTo>
                    <a:lnTo>
                      <a:pt x="4445" y="223361"/>
                    </a:lnTo>
                    <a:lnTo>
                      <a:pt x="112395" y="117634"/>
                    </a:lnTo>
                    <a:lnTo>
                      <a:pt x="112395" y="117634"/>
                    </a:lnTo>
                    <a:lnTo>
                      <a:pt x="232886" y="0"/>
                    </a:lnTo>
                    <a:lnTo>
                      <a:pt x="213836" y="0"/>
                    </a:lnTo>
                    <a:lnTo>
                      <a:pt x="105569" y="110807"/>
                    </a:lnTo>
                    <a:lnTo>
                      <a:pt x="105569" y="110807"/>
                    </a:lnTo>
                    <a:close/>
                  </a:path>
                </a:pathLst>
              </a:custGeom>
              <a:solidFill>
                <a:srgbClr val="E5E7E8"/>
              </a:solidFill>
              <a:ln w="15875" cap="flat">
                <a:noFill/>
                <a:prstDash val="solid"/>
                <a:miter/>
              </a:ln>
            </p:spPr>
            <p:txBody>
              <a:bodyPr/>
              <a:lstStyle/>
              <a:p>
                <a:endParaRPr lang="en-US"/>
              </a:p>
            </p:txBody>
          </p:sp>
          <p:sp>
            <p:nvSpPr>
              <p:cNvPr id="46" name="Freeform 45">
                <a:extLst>
                  <a:ext uri="{FF2B5EF4-FFF2-40B4-BE49-F238E27FC236}">
                    <a16:creationId xmlns:a16="http://schemas.microsoft.com/office/drawing/2014/main" id="{FA8CC403-4B72-6C9E-9526-60036364C565}"/>
                  </a:ext>
                </a:extLst>
              </p:cNvPr>
              <p:cNvSpPr/>
              <p:nvPr/>
            </p:nvSpPr>
            <p:spPr>
              <a:xfrm>
                <a:off x="11124660" y="3429000"/>
                <a:ext cx="232886" cy="223361"/>
              </a:xfrm>
              <a:custGeom>
                <a:avLst/>
                <a:gdLst>
                  <a:gd name="csX0" fmla="*/ 232886 w 232886"/>
                  <a:gd name="csY0" fmla="*/ 218916 h 223361"/>
                  <a:gd name="csX1" fmla="*/ 19050 w 232886"/>
                  <a:gd name="csY1" fmla="*/ 0 h 223361"/>
                  <a:gd name="csX2" fmla="*/ 0 w 232886"/>
                  <a:gd name="csY2" fmla="*/ 0 h 223361"/>
                  <a:gd name="csX3" fmla="*/ 228600 w 232886"/>
                  <a:gd name="csY3" fmla="*/ 223361 h 223361"/>
                  <a:gd name="csX4" fmla="*/ 232886 w 232886"/>
                  <a:gd name="csY4" fmla="*/ 218916 h 223361"/>
                </a:gdLst>
                <a:ahLst/>
                <a:cxnLst>
                  <a:cxn ang="0">
                    <a:pos x="csX0" y="csY0"/>
                  </a:cxn>
                  <a:cxn ang="0">
                    <a:pos x="csX1" y="csY1"/>
                  </a:cxn>
                  <a:cxn ang="0">
                    <a:pos x="csX2" y="csY2"/>
                  </a:cxn>
                  <a:cxn ang="0">
                    <a:pos x="csX3" y="csY3"/>
                  </a:cxn>
                  <a:cxn ang="0">
                    <a:pos x="csX4" y="csY4"/>
                  </a:cxn>
                </a:cxnLst>
                <a:rect l="l" t="t" r="r" b="b"/>
                <a:pathLst>
                  <a:path w="232886" h="223361">
                    <a:moveTo>
                      <a:pt x="232886" y="218916"/>
                    </a:moveTo>
                    <a:lnTo>
                      <a:pt x="19050" y="0"/>
                    </a:lnTo>
                    <a:lnTo>
                      <a:pt x="0" y="0"/>
                    </a:lnTo>
                    <a:lnTo>
                      <a:pt x="228600" y="223361"/>
                    </a:lnTo>
                    <a:lnTo>
                      <a:pt x="232886" y="218916"/>
                    </a:lnTo>
                    <a:close/>
                  </a:path>
                </a:pathLst>
              </a:custGeom>
              <a:solidFill>
                <a:srgbClr val="E5E7E8"/>
              </a:solidFill>
              <a:ln w="15875" cap="flat">
                <a:noFill/>
                <a:prstDash val="solid"/>
                <a:miter/>
              </a:ln>
            </p:spPr>
            <p:txBody>
              <a:bodyPr/>
              <a:lstStyle/>
              <a:p>
                <a:endParaRPr lang="en-US"/>
              </a:p>
            </p:txBody>
          </p:sp>
          <p:sp>
            <p:nvSpPr>
              <p:cNvPr id="47" name="Freeform 46">
                <a:extLst>
                  <a:ext uri="{FF2B5EF4-FFF2-40B4-BE49-F238E27FC236}">
                    <a16:creationId xmlns:a16="http://schemas.microsoft.com/office/drawing/2014/main" id="{F2266131-85AB-ABF8-02C3-09F01C356235}"/>
                  </a:ext>
                </a:extLst>
              </p:cNvPr>
              <p:cNvSpPr/>
              <p:nvPr/>
            </p:nvSpPr>
            <p:spPr>
              <a:xfrm>
                <a:off x="10537444" y="4216400"/>
                <a:ext cx="820102" cy="832008"/>
              </a:xfrm>
              <a:custGeom>
                <a:avLst/>
                <a:gdLst>
                  <a:gd name="csX0" fmla="*/ 820103 w 820102"/>
                  <a:gd name="csY0" fmla="*/ 4445 h 832008"/>
                  <a:gd name="csX1" fmla="*/ 815817 w 820102"/>
                  <a:gd name="csY1" fmla="*/ 0 h 832008"/>
                  <a:gd name="csX2" fmla="*/ 236061 w 820102"/>
                  <a:gd name="csY2" fmla="*/ 566420 h 832008"/>
                  <a:gd name="csX3" fmla="*/ 0 w 820102"/>
                  <a:gd name="csY3" fmla="*/ 808037 h 832008"/>
                  <a:gd name="csX4" fmla="*/ 0 w 820102"/>
                  <a:gd name="csY4" fmla="*/ 832009 h 832008"/>
                  <a:gd name="csX5" fmla="*/ 253841 w 820102"/>
                  <a:gd name="csY5" fmla="*/ 584041 h 832008"/>
                  <a:gd name="csX6" fmla="*/ 820103 w 820102"/>
                  <a:gd name="csY6" fmla="*/ 4445 h 8320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0102" h="832008">
                    <a:moveTo>
                      <a:pt x="820103" y="4445"/>
                    </a:moveTo>
                    <a:lnTo>
                      <a:pt x="815817" y="0"/>
                    </a:lnTo>
                    <a:lnTo>
                      <a:pt x="236061" y="566420"/>
                    </a:lnTo>
                    <a:lnTo>
                      <a:pt x="0" y="808037"/>
                    </a:lnTo>
                    <a:lnTo>
                      <a:pt x="0" y="832009"/>
                    </a:lnTo>
                    <a:lnTo>
                      <a:pt x="253841" y="584041"/>
                    </a:lnTo>
                    <a:lnTo>
                      <a:pt x="820103" y="4445"/>
                    </a:lnTo>
                    <a:close/>
                  </a:path>
                </a:pathLst>
              </a:custGeom>
              <a:solidFill>
                <a:srgbClr val="E5E7E8"/>
              </a:solidFill>
              <a:ln w="15875" cap="flat">
                <a:noFill/>
                <a:prstDash val="solid"/>
                <a:miter/>
              </a:ln>
            </p:spPr>
            <p:txBody>
              <a:bodyPr/>
              <a:lstStyle/>
              <a:p>
                <a:endParaRPr lang="en-US"/>
              </a:p>
            </p:txBody>
          </p:sp>
          <p:sp>
            <p:nvSpPr>
              <p:cNvPr id="48" name="Freeform 47">
                <a:extLst>
                  <a:ext uri="{FF2B5EF4-FFF2-40B4-BE49-F238E27FC236}">
                    <a16:creationId xmlns:a16="http://schemas.microsoft.com/office/drawing/2014/main" id="{4D890CC2-C872-7A82-0EF8-5151658CFEB6}"/>
                  </a:ext>
                </a:extLst>
              </p:cNvPr>
              <p:cNvSpPr/>
              <p:nvPr/>
            </p:nvSpPr>
            <p:spPr>
              <a:xfrm>
                <a:off x="11388661" y="3633152"/>
                <a:ext cx="509270" cy="625475"/>
              </a:xfrm>
              <a:custGeom>
                <a:avLst/>
                <a:gdLst>
                  <a:gd name="csX0" fmla="*/ 407353 w 509270"/>
                  <a:gd name="csY0" fmla="*/ 276066 h 625475"/>
                  <a:gd name="csX1" fmla="*/ 509270 w 509270"/>
                  <a:gd name="csY1" fmla="*/ 154781 h 625475"/>
                  <a:gd name="csX2" fmla="*/ 370999 w 509270"/>
                  <a:gd name="csY2" fmla="*/ 148431 h 625475"/>
                  <a:gd name="csX3" fmla="*/ 264160 w 509270"/>
                  <a:gd name="csY3" fmla="*/ 277654 h 625475"/>
                  <a:gd name="csX4" fmla="*/ 314960 w 509270"/>
                  <a:gd name="csY4" fmla="*/ 146685 h 625475"/>
                  <a:gd name="csX5" fmla="*/ 253365 w 509270"/>
                  <a:gd name="csY5" fmla="*/ 0 h 625475"/>
                  <a:gd name="csX6" fmla="*/ 186214 w 509270"/>
                  <a:gd name="csY6" fmla="*/ 122873 h 625475"/>
                  <a:gd name="csX7" fmla="*/ 252571 w 509270"/>
                  <a:gd name="csY7" fmla="*/ 277654 h 625475"/>
                  <a:gd name="csX8" fmla="*/ 252571 w 509270"/>
                  <a:gd name="csY8" fmla="*/ 277971 h 625475"/>
                  <a:gd name="csX9" fmla="*/ 252095 w 509270"/>
                  <a:gd name="csY9" fmla="*/ 277971 h 625475"/>
                  <a:gd name="csX10" fmla="*/ 157004 w 509270"/>
                  <a:gd name="csY10" fmla="*/ 175260 h 625475"/>
                  <a:gd name="csX11" fmla="*/ 0 w 509270"/>
                  <a:gd name="csY11" fmla="*/ 169228 h 625475"/>
                  <a:gd name="csX12" fmla="*/ 80804 w 509270"/>
                  <a:gd name="csY12" fmla="*/ 283369 h 625475"/>
                  <a:gd name="csX13" fmla="*/ 246857 w 509270"/>
                  <a:gd name="csY13" fmla="*/ 288290 h 625475"/>
                  <a:gd name="csX14" fmla="*/ 112713 w 509270"/>
                  <a:gd name="csY14" fmla="*/ 324644 h 625475"/>
                  <a:gd name="csX15" fmla="*/ 33020 w 509270"/>
                  <a:gd name="csY15" fmla="*/ 462121 h 625475"/>
                  <a:gd name="csX16" fmla="*/ 170339 w 509270"/>
                  <a:gd name="csY16" fmla="*/ 444024 h 625475"/>
                  <a:gd name="csX17" fmla="*/ 253841 w 509270"/>
                  <a:gd name="csY17" fmla="*/ 297339 h 625475"/>
                  <a:gd name="csX18" fmla="*/ 254794 w 509270"/>
                  <a:gd name="csY18" fmla="*/ 296704 h 625475"/>
                  <a:gd name="csX19" fmla="*/ 171927 w 509270"/>
                  <a:gd name="csY19" fmla="*/ 625475 h 625475"/>
                  <a:gd name="csX20" fmla="*/ 216217 w 509270"/>
                  <a:gd name="csY20" fmla="*/ 625475 h 625475"/>
                  <a:gd name="csX21" fmla="*/ 262732 w 509270"/>
                  <a:gd name="csY21" fmla="*/ 297498 h 625475"/>
                  <a:gd name="csX22" fmla="*/ 338296 w 509270"/>
                  <a:gd name="csY22" fmla="*/ 415290 h 625475"/>
                  <a:gd name="csX23" fmla="*/ 491808 w 509270"/>
                  <a:gd name="csY23" fmla="*/ 448786 h 625475"/>
                  <a:gd name="csX24" fmla="*/ 431641 w 509270"/>
                  <a:gd name="csY24" fmla="*/ 322263 h 625475"/>
                  <a:gd name="csX25" fmla="*/ 268923 w 509270"/>
                  <a:gd name="csY25" fmla="*/ 288131 h 625475"/>
                  <a:gd name="csX26" fmla="*/ 407194 w 509270"/>
                  <a:gd name="csY26" fmla="*/ 275908 h 625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09270" h="625475">
                    <a:moveTo>
                      <a:pt x="407353" y="276066"/>
                    </a:moveTo>
                    <a:cubicBezTo>
                      <a:pt x="476409" y="241141"/>
                      <a:pt x="448945" y="185261"/>
                      <a:pt x="509270" y="154781"/>
                    </a:cubicBezTo>
                    <a:cubicBezTo>
                      <a:pt x="509270" y="154781"/>
                      <a:pt x="431324" y="117951"/>
                      <a:pt x="370999" y="148431"/>
                    </a:cubicBezTo>
                    <a:cubicBezTo>
                      <a:pt x="308769" y="179864"/>
                      <a:pt x="304324" y="257016"/>
                      <a:pt x="264160" y="277654"/>
                    </a:cubicBezTo>
                    <a:cubicBezTo>
                      <a:pt x="260985" y="221615"/>
                      <a:pt x="314960" y="215741"/>
                      <a:pt x="314960" y="146685"/>
                    </a:cubicBezTo>
                    <a:cubicBezTo>
                      <a:pt x="314960" y="68421"/>
                      <a:pt x="253365" y="68421"/>
                      <a:pt x="253365" y="0"/>
                    </a:cubicBezTo>
                    <a:cubicBezTo>
                      <a:pt x="253365" y="0"/>
                      <a:pt x="186214" y="54451"/>
                      <a:pt x="186214" y="122873"/>
                    </a:cubicBezTo>
                    <a:cubicBezTo>
                      <a:pt x="186214" y="193516"/>
                      <a:pt x="252412" y="231934"/>
                      <a:pt x="252571" y="277654"/>
                    </a:cubicBezTo>
                    <a:cubicBezTo>
                      <a:pt x="252571" y="277813"/>
                      <a:pt x="252571" y="277971"/>
                      <a:pt x="252571" y="277971"/>
                    </a:cubicBezTo>
                    <a:cubicBezTo>
                      <a:pt x="252571" y="277971"/>
                      <a:pt x="252412" y="277971"/>
                      <a:pt x="252095" y="277971"/>
                    </a:cubicBezTo>
                    <a:cubicBezTo>
                      <a:pt x="200501" y="257016"/>
                      <a:pt x="218440" y="204787"/>
                      <a:pt x="157004" y="175260"/>
                    </a:cubicBezTo>
                    <a:cubicBezTo>
                      <a:pt x="87154" y="141923"/>
                      <a:pt x="60960" y="198438"/>
                      <a:pt x="0" y="169228"/>
                    </a:cubicBezTo>
                    <a:cubicBezTo>
                      <a:pt x="0" y="169228"/>
                      <a:pt x="19844" y="254159"/>
                      <a:pt x="80804" y="283369"/>
                    </a:cubicBezTo>
                    <a:cubicBezTo>
                      <a:pt x="143669" y="313373"/>
                      <a:pt x="206058" y="269240"/>
                      <a:pt x="246857" y="288290"/>
                    </a:cubicBezTo>
                    <a:cubicBezTo>
                      <a:pt x="204153" y="324326"/>
                      <a:pt x="167482" y="283528"/>
                      <a:pt x="112713" y="324644"/>
                    </a:cubicBezTo>
                    <a:cubicBezTo>
                      <a:pt x="50641" y="371158"/>
                      <a:pt x="87154" y="421481"/>
                      <a:pt x="33020" y="462121"/>
                    </a:cubicBezTo>
                    <a:cubicBezTo>
                      <a:pt x="33020" y="462121"/>
                      <a:pt x="116046" y="484664"/>
                      <a:pt x="170339" y="444024"/>
                    </a:cubicBezTo>
                    <a:cubicBezTo>
                      <a:pt x="226378" y="402114"/>
                      <a:pt x="217646" y="324485"/>
                      <a:pt x="253841" y="297339"/>
                    </a:cubicBezTo>
                    <a:cubicBezTo>
                      <a:pt x="254159" y="297180"/>
                      <a:pt x="254476" y="296862"/>
                      <a:pt x="254794" y="296704"/>
                    </a:cubicBezTo>
                    <a:cubicBezTo>
                      <a:pt x="253524" y="357981"/>
                      <a:pt x="244793" y="541020"/>
                      <a:pt x="171927" y="625475"/>
                    </a:cubicBezTo>
                    <a:lnTo>
                      <a:pt x="216217" y="625475"/>
                    </a:lnTo>
                    <a:cubicBezTo>
                      <a:pt x="222568" y="611187"/>
                      <a:pt x="271463" y="503714"/>
                      <a:pt x="262732" y="297498"/>
                    </a:cubicBezTo>
                    <a:cubicBezTo>
                      <a:pt x="309086" y="327342"/>
                      <a:pt x="282893" y="375761"/>
                      <a:pt x="338296" y="415290"/>
                    </a:cubicBezTo>
                    <a:cubicBezTo>
                      <a:pt x="401320" y="460375"/>
                      <a:pt x="436880" y="409416"/>
                      <a:pt x="491808" y="448786"/>
                    </a:cubicBezTo>
                    <a:cubicBezTo>
                      <a:pt x="491808" y="448786"/>
                      <a:pt x="486728" y="361791"/>
                      <a:pt x="431641" y="322263"/>
                    </a:cubicBezTo>
                    <a:cubicBezTo>
                      <a:pt x="374967" y="281623"/>
                      <a:pt x="305912" y="314166"/>
                      <a:pt x="268923" y="288131"/>
                    </a:cubicBezTo>
                    <a:cubicBezTo>
                      <a:pt x="317183" y="260033"/>
                      <a:pt x="346393" y="306705"/>
                      <a:pt x="407194" y="275908"/>
                    </a:cubicBezTo>
                    <a:close/>
                  </a:path>
                </a:pathLst>
              </a:custGeom>
              <a:solidFill>
                <a:srgbClr val="E5E7E8"/>
              </a:solidFill>
              <a:ln w="15875" cap="flat">
                <a:noFill/>
                <a:prstDash val="solid"/>
                <a:miter/>
              </a:ln>
            </p:spPr>
            <p:txBody>
              <a:bodyPr/>
              <a:lstStyle/>
              <a:p>
                <a:endParaRPr lang="en-US"/>
              </a:p>
            </p:txBody>
          </p:sp>
        </p:grpSp>
      </p:grpSp>
      <p:grpSp>
        <p:nvGrpSpPr>
          <p:cNvPr id="49" name="Graphic 10">
            <a:extLst>
              <a:ext uri="{FF2B5EF4-FFF2-40B4-BE49-F238E27FC236}">
                <a16:creationId xmlns:a16="http://schemas.microsoft.com/office/drawing/2014/main" id="{4106B053-2C00-7255-2087-C1DE5BC2B395}"/>
              </a:ext>
            </a:extLst>
          </p:cNvPr>
          <p:cNvGrpSpPr/>
          <p:nvPr/>
        </p:nvGrpSpPr>
        <p:grpSpPr>
          <a:xfrm>
            <a:off x="7068179" y="0"/>
            <a:ext cx="2577782" cy="3428841"/>
            <a:chOff x="7959661" y="0"/>
            <a:chExt cx="2577782" cy="3428841"/>
          </a:xfrm>
        </p:grpSpPr>
        <p:sp>
          <p:nvSpPr>
            <p:cNvPr id="50" name="Freeform 49">
              <a:extLst>
                <a:ext uri="{FF2B5EF4-FFF2-40B4-BE49-F238E27FC236}">
                  <a16:creationId xmlns:a16="http://schemas.microsoft.com/office/drawing/2014/main" id="{34603289-77F1-81EE-8424-254AE4D49EC6}"/>
                </a:ext>
              </a:extLst>
            </p:cNvPr>
            <p:cNvSpPr/>
            <p:nvPr/>
          </p:nvSpPr>
          <p:spPr>
            <a:xfrm>
              <a:off x="7959820" y="204152"/>
              <a:ext cx="2223770" cy="2339974"/>
            </a:xfrm>
            <a:custGeom>
              <a:avLst/>
              <a:gdLst>
                <a:gd name="csX0" fmla="*/ 431641 w 2223770"/>
                <a:gd name="csY0" fmla="*/ 322263 h 2339974"/>
                <a:gd name="csX1" fmla="*/ 491808 w 2223770"/>
                <a:gd name="csY1" fmla="*/ 448786 h 2339974"/>
                <a:gd name="csX2" fmla="*/ 338296 w 2223770"/>
                <a:gd name="csY2" fmla="*/ 415290 h 2339974"/>
                <a:gd name="csX3" fmla="*/ 262731 w 2223770"/>
                <a:gd name="csY3" fmla="*/ 297498 h 2339974"/>
                <a:gd name="csX4" fmla="*/ 216217 w 2223770"/>
                <a:gd name="csY4" fmla="*/ 625475 h 2339974"/>
                <a:gd name="csX5" fmla="*/ 171926 w 2223770"/>
                <a:gd name="csY5" fmla="*/ 625475 h 2339974"/>
                <a:gd name="csX6" fmla="*/ 254794 w 2223770"/>
                <a:gd name="csY6" fmla="*/ 296704 h 2339974"/>
                <a:gd name="csX7" fmla="*/ 253841 w 2223770"/>
                <a:gd name="csY7" fmla="*/ 297339 h 2339974"/>
                <a:gd name="csX8" fmla="*/ 170339 w 2223770"/>
                <a:gd name="csY8" fmla="*/ 444024 h 2339974"/>
                <a:gd name="csX9" fmla="*/ 33020 w 2223770"/>
                <a:gd name="csY9" fmla="*/ 462121 h 2339974"/>
                <a:gd name="csX10" fmla="*/ 112712 w 2223770"/>
                <a:gd name="csY10" fmla="*/ 324644 h 2339974"/>
                <a:gd name="csX11" fmla="*/ 246856 w 2223770"/>
                <a:gd name="csY11" fmla="*/ 288290 h 2339974"/>
                <a:gd name="csX12" fmla="*/ 80804 w 2223770"/>
                <a:gd name="csY12" fmla="*/ 283369 h 2339974"/>
                <a:gd name="csX13" fmla="*/ 0 w 2223770"/>
                <a:gd name="csY13" fmla="*/ 169228 h 2339974"/>
                <a:gd name="csX14" fmla="*/ 157004 w 2223770"/>
                <a:gd name="csY14" fmla="*/ 175260 h 2339974"/>
                <a:gd name="csX15" fmla="*/ 252095 w 2223770"/>
                <a:gd name="csY15" fmla="*/ 277971 h 2339974"/>
                <a:gd name="csX16" fmla="*/ 252571 w 2223770"/>
                <a:gd name="csY16" fmla="*/ 277971 h 2339974"/>
                <a:gd name="csX17" fmla="*/ 252571 w 2223770"/>
                <a:gd name="csY17" fmla="*/ 277654 h 2339974"/>
                <a:gd name="csX18" fmla="*/ 186214 w 2223770"/>
                <a:gd name="csY18" fmla="*/ 122873 h 2339974"/>
                <a:gd name="csX19" fmla="*/ 253365 w 2223770"/>
                <a:gd name="csY19" fmla="*/ 0 h 2339974"/>
                <a:gd name="csX20" fmla="*/ 314960 w 2223770"/>
                <a:gd name="csY20" fmla="*/ 146685 h 2339974"/>
                <a:gd name="csX21" fmla="*/ 264160 w 2223770"/>
                <a:gd name="csY21" fmla="*/ 277654 h 2339974"/>
                <a:gd name="csX22" fmla="*/ 370999 w 2223770"/>
                <a:gd name="csY22" fmla="*/ 148431 h 2339974"/>
                <a:gd name="csX23" fmla="*/ 509270 w 2223770"/>
                <a:gd name="csY23" fmla="*/ 154781 h 2339974"/>
                <a:gd name="csX24" fmla="*/ 407353 w 2223770"/>
                <a:gd name="csY24" fmla="*/ 276066 h 2339974"/>
                <a:gd name="csX25" fmla="*/ 269081 w 2223770"/>
                <a:gd name="csY25" fmla="*/ 288290 h 2339974"/>
                <a:gd name="csX26" fmla="*/ 431800 w 2223770"/>
                <a:gd name="csY26" fmla="*/ 322421 h 2339974"/>
                <a:gd name="csX27" fmla="*/ 1678781 w 2223770"/>
                <a:gd name="csY27" fmla="*/ 1733709 h 2339974"/>
                <a:gd name="csX28" fmla="*/ 1099185 w 2223770"/>
                <a:gd name="csY28" fmla="*/ 1167289 h 2339974"/>
                <a:gd name="csX29" fmla="*/ 806133 w 2223770"/>
                <a:gd name="csY29" fmla="*/ 867251 h 2339974"/>
                <a:gd name="csX30" fmla="*/ 806133 w 2223770"/>
                <a:gd name="csY30" fmla="*/ 867251 h 2339974"/>
                <a:gd name="csX31" fmla="*/ 532924 w 2223770"/>
                <a:gd name="csY31" fmla="*/ 587693 h 2339974"/>
                <a:gd name="csX32" fmla="*/ 537369 w 2223770"/>
                <a:gd name="csY32" fmla="*/ 583248 h 2339974"/>
                <a:gd name="csX33" fmla="*/ 816927 w 2223770"/>
                <a:gd name="csY33" fmla="*/ 856456 h 2339974"/>
                <a:gd name="csX34" fmla="*/ 1116965 w 2223770"/>
                <a:gd name="csY34" fmla="*/ 1149509 h 2339974"/>
                <a:gd name="csX35" fmla="*/ 1683385 w 2223770"/>
                <a:gd name="csY35" fmla="*/ 1729264 h 2339974"/>
                <a:gd name="csX36" fmla="*/ 1678940 w 2223770"/>
                <a:gd name="csY36" fmla="*/ 1733709 h 2339974"/>
                <a:gd name="csX37" fmla="*/ 2146141 w 2223770"/>
                <a:gd name="csY37" fmla="*/ 2036763 h 2339974"/>
                <a:gd name="csX38" fmla="*/ 2206308 w 2223770"/>
                <a:gd name="csY38" fmla="*/ 2163286 h 2339974"/>
                <a:gd name="csX39" fmla="*/ 2052796 w 2223770"/>
                <a:gd name="csY39" fmla="*/ 2129790 h 2339974"/>
                <a:gd name="csX40" fmla="*/ 1977231 w 2223770"/>
                <a:gd name="csY40" fmla="*/ 2011998 h 2339974"/>
                <a:gd name="csX41" fmla="*/ 1930718 w 2223770"/>
                <a:gd name="csY41" fmla="*/ 2339975 h 2339974"/>
                <a:gd name="csX42" fmla="*/ 1886426 w 2223770"/>
                <a:gd name="csY42" fmla="*/ 2339975 h 2339974"/>
                <a:gd name="csX43" fmla="*/ 1969294 w 2223770"/>
                <a:gd name="csY43" fmla="*/ 2011204 h 2339974"/>
                <a:gd name="csX44" fmla="*/ 1968341 w 2223770"/>
                <a:gd name="csY44" fmla="*/ 2011839 h 2339974"/>
                <a:gd name="csX45" fmla="*/ 1884839 w 2223770"/>
                <a:gd name="csY45" fmla="*/ 2158524 h 2339974"/>
                <a:gd name="csX46" fmla="*/ 1747520 w 2223770"/>
                <a:gd name="csY46" fmla="*/ 2176621 h 2339974"/>
                <a:gd name="csX47" fmla="*/ 1827212 w 2223770"/>
                <a:gd name="csY47" fmla="*/ 2039144 h 2339974"/>
                <a:gd name="csX48" fmla="*/ 1961356 w 2223770"/>
                <a:gd name="csY48" fmla="*/ 2002790 h 2339974"/>
                <a:gd name="csX49" fmla="*/ 1795304 w 2223770"/>
                <a:gd name="csY49" fmla="*/ 1997869 h 2339974"/>
                <a:gd name="csX50" fmla="*/ 1714500 w 2223770"/>
                <a:gd name="csY50" fmla="*/ 1883728 h 2339974"/>
                <a:gd name="csX51" fmla="*/ 1871504 w 2223770"/>
                <a:gd name="csY51" fmla="*/ 1889760 h 2339974"/>
                <a:gd name="csX52" fmla="*/ 1966595 w 2223770"/>
                <a:gd name="csY52" fmla="*/ 1992471 h 2339974"/>
                <a:gd name="csX53" fmla="*/ 1967071 w 2223770"/>
                <a:gd name="csY53" fmla="*/ 1992471 h 2339974"/>
                <a:gd name="csX54" fmla="*/ 1967071 w 2223770"/>
                <a:gd name="csY54" fmla="*/ 1992154 h 2339974"/>
                <a:gd name="csX55" fmla="*/ 1900714 w 2223770"/>
                <a:gd name="csY55" fmla="*/ 1837373 h 2339974"/>
                <a:gd name="csX56" fmla="*/ 1967865 w 2223770"/>
                <a:gd name="csY56" fmla="*/ 1714500 h 2339974"/>
                <a:gd name="csX57" fmla="*/ 2029460 w 2223770"/>
                <a:gd name="csY57" fmla="*/ 1861185 h 2339974"/>
                <a:gd name="csX58" fmla="*/ 1978660 w 2223770"/>
                <a:gd name="csY58" fmla="*/ 1992154 h 2339974"/>
                <a:gd name="csX59" fmla="*/ 2085499 w 2223770"/>
                <a:gd name="csY59" fmla="*/ 1862931 h 2339974"/>
                <a:gd name="csX60" fmla="*/ 2223770 w 2223770"/>
                <a:gd name="csY60" fmla="*/ 1869281 h 2339974"/>
                <a:gd name="csX61" fmla="*/ 2121853 w 2223770"/>
                <a:gd name="csY61" fmla="*/ 1990566 h 2339974"/>
                <a:gd name="csX62" fmla="*/ 1983581 w 2223770"/>
                <a:gd name="csY62" fmla="*/ 2002790 h 2339974"/>
                <a:gd name="csX63" fmla="*/ 2146300 w 2223770"/>
                <a:gd name="csY63" fmla="*/ 2036921 h 23399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2223770" h="2339974">
                  <a:moveTo>
                    <a:pt x="431641" y="322263"/>
                  </a:moveTo>
                  <a:cubicBezTo>
                    <a:pt x="486728" y="361791"/>
                    <a:pt x="491808" y="448786"/>
                    <a:pt x="491808" y="448786"/>
                  </a:cubicBezTo>
                  <a:cubicBezTo>
                    <a:pt x="436721" y="409416"/>
                    <a:pt x="401320" y="460375"/>
                    <a:pt x="338296" y="415290"/>
                  </a:cubicBezTo>
                  <a:cubicBezTo>
                    <a:pt x="282892" y="375603"/>
                    <a:pt x="309086" y="327184"/>
                    <a:pt x="262731" y="297498"/>
                  </a:cubicBezTo>
                  <a:cubicBezTo>
                    <a:pt x="271463" y="503714"/>
                    <a:pt x="222568" y="611188"/>
                    <a:pt x="216217" y="625475"/>
                  </a:cubicBezTo>
                  <a:lnTo>
                    <a:pt x="171926" y="625475"/>
                  </a:lnTo>
                  <a:cubicBezTo>
                    <a:pt x="244793" y="541020"/>
                    <a:pt x="253524" y="357981"/>
                    <a:pt x="254794" y="296704"/>
                  </a:cubicBezTo>
                  <a:cubicBezTo>
                    <a:pt x="254476" y="296863"/>
                    <a:pt x="254159" y="297021"/>
                    <a:pt x="253841" y="297339"/>
                  </a:cubicBezTo>
                  <a:cubicBezTo>
                    <a:pt x="217488" y="324644"/>
                    <a:pt x="226377" y="402114"/>
                    <a:pt x="170339" y="444024"/>
                  </a:cubicBezTo>
                  <a:cubicBezTo>
                    <a:pt x="116046" y="484664"/>
                    <a:pt x="33020" y="462121"/>
                    <a:pt x="33020" y="462121"/>
                  </a:cubicBezTo>
                  <a:cubicBezTo>
                    <a:pt x="87154" y="421481"/>
                    <a:pt x="50641" y="371158"/>
                    <a:pt x="112712" y="324644"/>
                  </a:cubicBezTo>
                  <a:cubicBezTo>
                    <a:pt x="167481" y="283686"/>
                    <a:pt x="204152" y="324485"/>
                    <a:pt x="246856" y="288290"/>
                  </a:cubicBezTo>
                  <a:cubicBezTo>
                    <a:pt x="206058" y="269240"/>
                    <a:pt x="143510" y="313372"/>
                    <a:pt x="80804" y="283369"/>
                  </a:cubicBezTo>
                  <a:cubicBezTo>
                    <a:pt x="19844" y="254159"/>
                    <a:pt x="0" y="169228"/>
                    <a:pt x="0" y="169228"/>
                  </a:cubicBezTo>
                  <a:cubicBezTo>
                    <a:pt x="60960" y="198438"/>
                    <a:pt x="87154" y="141923"/>
                    <a:pt x="157004" y="175260"/>
                  </a:cubicBezTo>
                  <a:cubicBezTo>
                    <a:pt x="218599" y="204788"/>
                    <a:pt x="200660" y="256858"/>
                    <a:pt x="252095" y="277971"/>
                  </a:cubicBezTo>
                  <a:cubicBezTo>
                    <a:pt x="252254" y="277971"/>
                    <a:pt x="252412" y="277971"/>
                    <a:pt x="252571" y="277971"/>
                  </a:cubicBezTo>
                  <a:cubicBezTo>
                    <a:pt x="252571" y="277971"/>
                    <a:pt x="252571" y="277813"/>
                    <a:pt x="252571" y="277654"/>
                  </a:cubicBezTo>
                  <a:cubicBezTo>
                    <a:pt x="252254" y="231934"/>
                    <a:pt x="186214" y="193358"/>
                    <a:pt x="186214" y="122873"/>
                  </a:cubicBezTo>
                  <a:cubicBezTo>
                    <a:pt x="186214" y="54451"/>
                    <a:pt x="253365" y="0"/>
                    <a:pt x="253365" y="0"/>
                  </a:cubicBezTo>
                  <a:cubicBezTo>
                    <a:pt x="253365" y="68421"/>
                    <a:pt x="314960" y="68421"/>
                    <a:pt x="314960" y="146685"/>
                  </a:cubicBezTo>
                  <a:cubicBezTo>
                    <a:pt x="314960" y="215741"/>
                    <a:pt x="260985" y="221456"/>
                    <a:pt x="264160" y="277654"/>
                  </a:cubicBezTo>
                  <a:cubicBezTo>
                    <a:pt x="304324" y="257016"/>
                    <a:pt x="308769" y="179864"/>
                    <a:pt x="370999" y="148431"/>
                  </a:cubicBezTo>
                  <a:cubicBezTo>
                    <a:pt x="431324" y="117951"/>
                    <a:pt x="509270" y="154781"/>
                    <a:pt x="509270" y="154781"/>
                  </a:cubicBezTo>
                  <a:cubicBezTo>
                    <a:pt x="448945" y="185261"/>
                    <a:pt x="476409" y="241141"/>
                    <a:pt x="407353" y="276066"/>
                  </a:cubicBezTo>
                  <a:cubicBezTo>
                    <a:pt x="346392" y="306864"/>
                    <a:pt x="317183" y="260191"/>
                    <a:pt x="269081" y="288290"/>
                  </a:cubicBezTo>
                  <a:cubicBezTo>
                    <a:pt x="306070" y="314166"/>
                    <a:pt x="375126" y="281781"/>
                    <a:pt x="431800" y="322421"/>
                  </a:cubicBezTo>
                  <a:close/>
                  <a:moveTo>
                    <a:pt x="1678781" y="1733709"/>
                  </a:moveTo>
                  <a:lnTo>
                    <a:pt x="1099185" y="1167289"/>
                  </a:lnTo>
                  <a:lnTo>
                    <a:pt x="806133" y="867251"/>
                  </a:lnTo>
                  <a:lnTo>
                    <a:pt x="806133" y="867251"/>
                  </a:lnTo>
                  <a:cubicBezTo>
                    <a:pt x="806133" y="867251"/>
                    <a:pt x="532924" y="587693"/>
                    <a:pt x="532924" y="587693"/>
                  </a:cubicBezTo>
                  <a:lnTo>
                    <a:pt x="537369" y="583248"/>
                  </a:lnTo>
                  <a:lnTo>
                    <a:pt x="816927" y="856456"/>
                  </a:lnTo>
                  <a:lnTo>
                    <a:pt x="1116965" y="1149509"/>
                  </a:lnTo>
                  <a:lnTo>
                    <a:pt x="1683385" y="1729264"/>
                  </a:lnTo>
                  <a:lnTo>
                    <a:pt x="1678940" y="1733709"/>
                  </a:lnTo>
                  <a:close/>
                  <a:moveTo>
                    <a:pt x="2146141" y="2036763"/>
                  </a:moveTo>
                  <a:cubicBezTo>
                    <a:pt x="2201228" y="2076291"/>
                    <a:pt x="2206308" y="2163286"/>
                    <a:pt x="2206308" y="2163286"/>
                  </a:cubicBezTo>
                  <a:cubicBezTo>
                    <a:pt x="2151221" y="2123916"/>
                    <a:pt x="2115820" y="2174875"/>
                    <a:pt x="2052796" y="2129790"/>
                  </a:cubicBezTo>
                  <a:cubicBezTo>
                    <a:pt x="1997392" y="2090103"/>
                    <a:pt x="2023586" y="2041684"/>
                    <a:pt x="1977231" y="2011998"/>
                  </a:cubicBezTo>
                  <a:cubicBezTo>
                    <a:pt x="1985962" y="2218214"/>
                    <a:pt x="1937067" y="2325688"/>
                    <a:pt x="1930718" y="2339975"/>
                  </a:cubicBezTo>
                  <a:lnTo>
                    <a:pt x="1886426" y="2339975"/>
                  </a:lnTo>
                  <a:cubicBezTo>
                    <a:pt x="1959293" y="2255520"/>
                    <a:pt x="1968024" y="2072481"/>
                    <a:pt x="1969294" y="2011204"/>
                  </a:cubicBezTo>
                  <a:cubicBezTo>
                    <a:pt x="1968976" y="2011363"/>
                    <a:pt x="1968659" y="2011521"/>
                    <a:pt x="1968341" y="2011839"/>
                  </a:cubicBezTo>
                  <a:cubicBezTo>
                    <a:pt x="1931988" y="2039144"/>
                    <a:pt x="1940878" y="2116614"/>
                    <a:pt x="1884839" y="2158524"/>
                  </a:cubicBezTo>
                  <a:cubicBezTo>
                    <a:pt x="1830546" y="2199164"/>
                    <a:pt x="1747520" y="2176621"/>
                    <a:pt x="1747520" y="2176621"/>
                  </a:cubicBezTo>
                  <a:cubicBezTo>
                    <a:pt x="1801654" y="2135981"/>
                    <a:pt x="1765141" y="2085658"/>
                    <a:pt x="1827212" y="2039144"/>
                  </a:cubicBezTo>
                  <a:cubicBezTo>
                    <a:pt x="1881981" y="1998186"/>
                    <a:pt x="1918653" y="2038985"/>
                    <a:pt x="1961356" y="2002790"/>
                  </a:cubicBezTo>
                  <a:cubicBezTo>
                    <a:pt x="1920558" y="1983740"/>
                    <a:pt x="1858010" y="2027873"/>
                    <a:pt x="1795304" y="1997869"/>
                  </a:cubicBezTo>
                  <a:cubicBezTo>
                    <a:pt x="1734344" y="1968659"/>
                    <a:pt x="1714500" y="1883728"/>
                    <a:pt x="1714500" y="1883728"/>
                  </a:cubicBezTo>
                  <a:cubicBezTo>
                    <a:pt x="1775460" y="1912938"/>
                    <a:pt x="1801654" y="1856264"/>
                    <a:pt x="1871504" y="1889760"/>
                  </a:cubicBezTo>
                  <a:cubicBezTo>
                    <a:pt x="1933099" y="1919287"/>
                    <a:pt x="1915160" y="1971357"/>
                    <a:pt x="1966595" y="1992471"/>
                  </a:cubicBezTo>
                  <a:cubicBezTo>
                    <a:pt x="1966754" y="1992471"/>
                    <a:pt x="1966913" y="1992471"/>
                    <a:pt x="1967071" y="1992471"/>
                  </a:cubicBezTo>
                  <a:cubicBezTo>
                    <a:pt x="1967071" y="1992471"/>
                    <a:pt x="1967071" y="1992313"/>
                    <a:pt x="1967071" y="1992154"/>
                  </a:cubicBezTo>
                  <a:cubicBezTo>
                    <a:pt x="1966754" y="1946434"/>
                    <a:pt x="1900714" y="1907857"/>
                    <a:pt x="1900714" y="1837373"/>
                  </a:cubicBezTo>
                  <a:cubicBezTo>
                    <a:pt x="1900714" y="1768951"/>
                    <a:pt x="1967865" y="1714500"/>
                    <a:pt x="1967865" y="1714500"/>
                  </a:cubicBezTo>
                  <a:cubicBezTo>
                    <a:pt x="1967865" y="1782921"/>
                    <a:pt x="2029460" y="1782921"/>
                    <a:pt x="2029460" y="1861185"/>
                  </a:cubicBezTo>
                  <a:cubicBezTo>
                    <a:pt x="2029460" y="1930241"/>
                    <a:pt x="1975485" y="1935956"/>
                    <a:pt x="1978660" y="1992154"/>
                  </a:cubicBezTo>
                  <a:cubicBezTo>
                    <a:pt x="2018824" y="1971516"/>
                    <a:pt x="2023269" y="1894364"/>
                    <a:pt x="2085499" y="1862931"/>
                  </a:cubicBezTo>
                  <a:cubicBezTo>
                    <a:pt x="2145824" y="1832451"/>
                    <a:pt x="2223770" y="1869281"/>
                    <a:pt x="2223770" y="1869281"/>
                  </a:cubicBezTo>
                  <a:cubicBezTo>
                    <a:pt x="2163445" y="1899761"/>
                    <a:pt x="2190909" y="1955641"/>
                    <a:pt x="2121853" y="1990566"/>
                  </a:cubicBezTo>
                  <a:cubicBezTo>
                    <a:pt x="2060892" y="2021364"/>
                    <a:pt x="2031683" y="1974691"/>
                    <a:pt x="1983581" y="2002790"/>
                  </a:cubicBezTo>
                  <a:cubicBezTo>
                    <a:pt x="2020570" y="2028666"/>
                    <a:pt x="2089626" y="1996281"/>
                    <a:pt x="2146300" y="2036921"/>
                  </a:cubicBezTo>
                  <a:close/>
                </a:path>
              </a:pathLst>
            </a:custGeom>
            <a:noFill/>
            <a:ln w="15875" cap="flat">
              <a:noFill/>
              <a:prstDash val="solid"/>
              <a:miter/>
            </a:ln>
          </p:spPr>
          <p:txBody>
            <a:bodyPr/>
            <a:lstStyle/>
            <a:p>
              <a:endParaRPr lang="en-US"/>
            </a:p>
          </p:txBody>
        </p:sp>
        <p:grpSp>
          <p:nvGrpSpPr>
            <p:cNvPr id="51" name="Graphic 10">
              <a:extLst>
                <a:ext uri="{FF2B5EF4-FFF2-40B4-BE49-F238E27FC236}">
                  <a16:creationId xmlns:a16="http://schemas.microsoft.com/office/drawing/2014/main" id="{D73B41EB-A09C-54FD-9D6D-FC4D83746F85}"/>
                </a:ext>
              </a:extLst>
            </p:cNvPr>
            <p:cNvGrpSpPr/>
            <p:nvPr/>
          </p:nvGrpSpPr>
          <p:grpSpPr>
            <a:xfrm>
              <a:off x="7959661" y="0"/>
              <a:ext cx="2577782" cy="3428841"/>
              <a:chOff x="7959661" y="0"/>
              <a:chExt cx="2577782" cy="3428841"/>
            </a:xfrm>
            <a:solidFill>
              <a:srgbClr val="E5E7E8"/>
            </a:solidFill>
          </p:grpSpPr>
          <p:sp>
            <p:nvSpPr>
              <p:cNvPr id="52" name="Freeform 51">
                <a:extLst>
                  <a:ext uri="{FF2B5EF4-FFF2-40B4-BE49-F238E27FC236}">
                    <a16:creationId xmlns:a16="http://schemas.microsoft.com/office/drawing/2014/main" id="{19B1F44C-1712-555D-9A5F-F82F11DB6E38}"/>
                  </a:ext>
                </a:extLst>
              </p:cNvPr>
              <p:cNvSpPr/>
              <p:nvPr/>
            </p:nvSpPr>
            <p:spPr>
              <a:xfrm>
                <a:off x="10480452" y="2775108"/>
                <a:ext cx="56991" cy="69215"/>
              </a:xfrm>
              <a:custGeom>
                <a:avLst/>
                <a:gdLst>
                  <a:gd name="csX0" fmla="*/ 0 w 56991"/>
                  <a:gd name="csY0" fmla="*/ 10795 h 69215"/>
                  <a:gd name="csX1" fmla="*/ 56991 w 56991"/>
                  <a:gd name="csY1" fmla="*/ 69215 h 69215"/>
                  <a:gd name="csX2" fmla="*/ 56991 w 56991"/>
                  <a:gd name="csY2" fmla="*/ 45244 h 69215"/>
                  <a:gd name="csX3" fmla="*/ 10795 w 56991"/>
                  <a:gd name="csY3" fmla="*/ 0 h 69215"/>
                  <a:gd name="csX4" fmla="*/ 0 w 56991"/>
                  <a:gd name="csY4" fmla="*/ 10795 h 69215"/>
                </a:gdLst>
                <a:ahLst/>
                <a:cxnLst>
                  <a:cxn ang="0">
                    <a:pos x="csX0" y="csY0"/>
                  </a:cxn>
                  <a:cxn ang="0">
                    <a:pos x="csX1" y="csY1"/>
                  </a:cxn>
                  <a:cxn ang="0">
                    <a:pos x="csX2" y="csY2"/>
                  </a:cxn>
                  <a:cxn ang="0">
                    <a:pos x="csX3" y="csY3"/>
                  </a:cxn>
                  <a:cxn ang="0">
                    <a:pos x="csX4" y="csY4"/>
                  </a:cxn>
                </a:cxnLst>
                <a:rect l="l" t="t" r="r" b="b"/>
                <a:pathLst>
                  <a:path w="56991" h="69215">
                    <a:moveTo>
                      <a:pt x="0" y="10795"/>
                    </a:moveTo>
                    <a:lnTo>
                      <a:pt x="56991" y="69215"/>
                    </a:lnTo>
                    <a:lnTo>
                      <a:pt x="56991" y="45244"/>
                    </a:lnTo>
                    <a:lnTo>
                      <a:pt x="10795" y="0"/>
                    </a:lnTo>
                    <a:lnTo>
                      <a:pt x="0" y="10795"/>
                    </a:lnTo>
                    <a:close/>
                  </a:path>
                </a:pathLst>
              </a:custGeom>
              <a:solidFill>
                <a:srgbClr val="E5E7E8"/>
              </a:solidFill>
              <a:ln w="15875" cap="flat">
                <a:noFill/>
                <a:prstDash val="solid"/>
                <a:miter/>
              </a:ln>
            </p:spPr>
            <p:txBody>
              <a:bodyPr/>
              <a:lstStyle/>
              <a:p>
                <a:endParaRPr lang="en-US"/>
              </a:p>
            </p:txBody>
          </p:sp>
          <p:grpSp>
            <p:nvGrpSpPr>
              <p:cNvPr id="53" name="Graphic 10">
                <a:extLst>
                  <a:ext uri="{FF2B5EF4-FFF2-40B4-BE49-F238E27FC236}">
                    <a16:creationId xmlns:a16="http://schemas.microsoft.com/office/drawing/2014/main" id="{37FE6B75-4A30-3808-18F2-F5A44F74871B}"/>
                  </a:ext>
                </a:extLst>
              </p:cNvPr>
              <p:cNvGrpSpPr/>
              <p:nvPr/>
            </p:nvGrpSpPr>
            <p:grpSpPr>
              <a:xfrm>
                <a:off x="7959661" y="0"/>
                <a:ext cx="2577782" cy="3428841"/>
                <a:chOff x="7959661" y="0"/>
                <a:chExt cx="2577782" cy="3428841"/>
              </a:xfrm>
              <a:solidFill>
                <a:srgbClr val="E5E7E8"/>
              </a:solidFill>
            </p:grpSpPr>
            <p:sp>
              <p:nvSpPr>
                <p:cNvPr id="54" name="Freeform 53">
                  <a:extLst>
                    <a:ext uri="{FF2B5EF4-FFF2-40B4-BE49-F238E27FC236}">
                      <a16:creationId xmlns:a16="http://schemas.microsoft.com/office/drawing/2014/main" id="{696F1651-50FA-083F-C09B-EBCFAA89B357}"/>
                    </a:ext>
                  </a:extLst>
                </p:cNvPr>
                <p:cNvSpPr/>
                <p:nvPr/>
              </p:nvSpPr>
              <p:spPr>
                <a:xfrm>
                  <a:off x="10207243" y="1595437"/>
                  <a:ext cx="330200" cy="342264"/>
                </a:xfrm>
                <a:custGeom>
                  <a:avLst/>
                  <a:gdLst>
                    <a:gd name="csX0" fmla="*/ 105569 w 330200"/>
                    <a:gd name="csY0" fmla="*/ 229870 h 342264"/>
                    <a:gd name="csX1" fmla="*/ 0 w 330200"/>
                    <a:gd name="csY1" fmla="*/ 337979 h 342264"/>
                    <a:gd name="csX2" fmla="*/ 4286 w 330200"/>
                    <a:gd name="csY2" fmla="*/ 342265 h 342264"/>
                    <a:gd name="csX3" fmla="*/ 112395 w 330200"/>
                    <a:gd name="csY3" fmla="*/ 236696 h 342264"/>
                    <a:gd name="csX4" fmla="*/ 112395 w 330200"/>
                    <a:gd name="csY4" fmla="*/ 236696 h 342264"/>
                    <a:gd name="csX5" fmla="*/ 330200 w 330200"/>
                    <a:gd name="csY5" fmla="*/ 23971 h 342264"/>
                    <a:gd name="csX6" fmla="*/ 330200 w 330200"/>
                    <a:gd name="csY6" fmla="*/ 0 h 342264"/>
                    <a:gd name="csX7" fmla="*/ 105569 w 330200"/>
                    <a:gd name="csY7" fmla="*/ 229870 h 342264"/>
                    <a:gd name="csX8" fmla="*/ 105569 w 330200"/>
                    <a:gd name="csY8" fmla="*/ 229870 h 3422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0200" h="342264">
                      <a:moveTo>
                        <a:pt x="105569" y="229870"/>
                      </a:moveTo>
                      <a:lnTo>
                        <a:pt x="0" y="337979"/>
                      </a:lnTo>
                      <a:lnTo>
                        <a:pt x="4286" y="342265"/>
                      </a:lnTo>
                      <a:lnTo>
                        <a:pt x="112395" y="236696"/>
                      </a:lnTo>
                      <a:lnTo>
                        <a:pt x="112395" y="236696"/>
                      </a:lnTo>
                      <a:lnTo>
                        <a:pt x="330200" y="23971"/>
                      </a:lnTo>
                      <a:lnTo>
                        <a:pt x="330200" y="0"/>
                      </a:lnTo>
                      <a:lnTo>
                        <a:pt x="105569" y="229870"/>
                      </a:lnTo>
                      <a:lnTo>
                        <a:pt x="105569" y="229870"/>
                      </a:lnTo>
                      <a:close/>
                    </a:path>
                  </a:pathLst>
                </a:custGeom>
                <a:solidFill>
                  <a:srgbClr val="E5E7E8"/>
                </a:solidFill>
                <a:ln w="15875" cap="flat">
                  <a:noFill/>
                  <a:prstDash val="solid"/>
                  <a:miter/>
                </a:ln>
              </p:spPr>
              <p:txBody>
                <a:bodyPr/>
                <a:lstStyle/>
                <a:p>
                  <a:endParaRPr lang="en-US"/>
                </a:p>
              </p:txBody>
            </p:sp>
            <p:sp>
              <p:nvSpPr>
                <p:cNvPr id="55" name="Freeform 54">
                  <a:extLst>
                    <a:ext uri="{FF2B5EF4-FFF2-40B4-BE49-F238E27FC236}">
                      <a16:creationId xmlns:a16="http://schemas.microsoft.com/office/drawing/2014/main" id="{B9358714-3255-250D-E5C8-0018AF576127}"/>
                    </a:ext>
                  </a:extLst>
                </p:cNvPr>
                <p:cNvSpPr/>
                <p:nvPr/>
              </p:nvSpPr>
              <p:spPr>
                <a:xfrm>
                  <a:off x="8492743" y="787399"/>
                  <a:ext cx="1150302" cy="1150461"/>
                </a:xfrm>
                <a:custGeom>
                  <a:avLst/>
                  <a:gdLst>
                    <a:gd name="csX0" fmla="*/ 284004 w 1150302"/>
                    <a:gd name="csY0" fmla="*/ 273209 h 1150461"/>
                    <a:gd name="csX1" fmla="*/ 4445 w 1150302"/>
                    <a:gd name="csY1" fmla="*/ 0 h 1150461"/>
                    <a:gd name="csX2" fmla="*/ 0 w 1150302"/>
                    <a:gd name="csY2" fmla="*/ 4445 h 1150461"/>
                    <a:gd name="csX3" fmla="*/ 273209 w 1150302"/>
                    <a:gd name="csY3" fmla="*/ 284004 h 1150461"/>
                    <a:gd name="csX4" fmla="*/ 273209 w 1150302"/>
                    <a:gd name="csY4" fmla="*/ 284004 h 1150461"/>
                    <a:gd name="csX5" fmla="*/ 566261 w 1150302"/>
                    <a:gd name="csY5" fmla="*/ 584041 h 1150461"/>
                    <a:gd name="csX6" fmla="*/ 1145858 w 1150302"/>
                    <a:gd name="csY6" fmla="*/ 1150461 h 1150461"/>
                    <a:gd name="csX7" fmla="*/ 1150303 w 1150302"/>
                    <a:gd name="csY7" fmla="*/ 1146016 h 1150461"/>
                    <a:gd name="csX8" fmla="*/ 583883 w 1150302"/>
                    <a:gd name="csY8" fmla="*/ 566261 h 1150461"/>
                    <a:gd name="csX9" fmla="*/ 284004 w 1150302"/>
                    <a:gd name="csY9" fmla="*/ 273209 h 11504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0302" h="1150461">
                      <a:moveTo>
                        <a:pt x="284004" y="273209"/>
                      </a:moveTo>
                      <a:lnTo>
                        <a:pt x="4445" y="0"/>
                      </a:lnTo>
                      <a:lnTo>
                        <a:pt x="0" y="4445"/>
                      </a:lnTo>
                      <a:lnTo>
                        <a:pt x="273209" y="284004"/>
                      </a:lnTo>
                      <a:lnTo>
                        <a:pt x="273209" y="284004"/>
                      </a:lnTo>
                      <a:lnTo>
                        <a:pt x="566261" y="584041"/>
                      </a:lnTo>
                      <a:lnTo>
                        <a:pt x="1145858" y="1150461"/>
                      </a:lnTo>
                      <a:lnTo>
                        <a:pt x="1150303" y="1146016"/>
                      </a:lnTo>
                      <a:lnTo>
                        <a:pt x="583883" y="566261"/>
                      </a:lnTo>
                      <a:lnTo>
                        <a:pt x="284004" y="273209"/>
                      </a:lnTo>
                      <a:close/>
                    </a:path>
                  </a:pathLst>
                </a:custGeom>
                <a:solidFill>
                  <a:srgbClr val="E5E7E8"/>
                </a:solidFill>
                <a:ln w="15875" cap="flat">
                  <a:noFill/>
                  <a:prstDash val="solid"/>
                  <a:miter/>
                </a:ln>
              </p:spPr>
              <p:txBody>
                <a:bodyPr/>
                <a:lstStyle/>
                <a:p>
                  <a:endParaRPr lang="en-US"/>
                </a:p>
              </p:txBody>
            </p:sp>
            <p:sp>
              <p:nvSpPr>
                <p:cNvPr id="56" name="Freeform 55">
                  <a:extLst>
                    <a:ext uri="{FF2B5EF4-FFF2-40B4-BE49-F238E27FC236}">
                      <a16:creationId xmlns:a16="http://schemas.microsoft.com/office/drawing/2014/main" id="{EAD3DE67-93B9-8A34-0AAE-27B7BD82E53E}"/>
                    </a:ext>
                  </a:extLst>
                </p:cNvPr>
                <p:cNvSpPr/>
                <p:nvPr/>
              </p:nvSpPr>
              <p:spPr>
                <a:xfrm>
                  <a:off x="10207243" y="2501900"/>
                  <a:ext cx="284003" cy="284003"/>
                </a:xfrm>
                <a:custGeom>
                  <a:avLst/>
                  <a:gdLst>
                    <a:gd name="csX0" fmla="*/ 0 w 284003"/>
                    <a:gd name="csY0" fmla="*/ 4445 h 284003"/>
                    <a:gd name="csX1" fmla="*/ 273209 w 284003"/>
                    <a:gd name="csY1" fmla="*/ 284004 h 284003"/>
                    <a:gd name="csX2" fmla="*/ 284004 w 284003"/>
                    <a:gd name="csY2" fmla="*/ 273209 h 284003"/>
                    <a:gd name="csX3" fmla="*/ 4286 w 284003"/>
                    <a:gd name="csY3" fmla="*/ 0 h 284003"/>
                    <a:gd name="csX4" fmla="*/ 0 w 284003"/>
                    <a:gd name="csY4" fmla="*/ 4445 h 284003"/>
                  </a:gdLst>
                  <a:ahLst/>
                  <a:cxnLst>
                    <a:cxn ang="0">
                      <a:pos x="csX0" y="csY0"/>
                    </a:cxn>
                    <a:cxn ang="0">
                      <a:pos x="csX1" y="csY1"/>
                    </a:cxn>
                    <a:cxn ang="0">
                      <a:pos x="csX2" y="csY2"/>
                    </a:cxn>
                    <a:cxn ang="0">
                      <a:pos x="csX3" y="csY3"/>
                    </a:cxn>
                    <a:cxn ang="0">
                      <a:pos x="csX4" y="csY4"/>
                    </a:cxn>
                  </a:cxnLst>
                  <a:rect l="l" t="t" r="r" b="b"/>
                  <a:pathLst>
                    <a:path w="284003" h="284003">
                      <a:moveTo>
                        <a:pt x="0" y="4445"/>
                      </a:moveTo>
                      <a:lnTo>
                        <a:pt x="273209" y="284004"/>
                      </a:lnTo>
                      <a:lnTo>
                        <a:pt x="284004" y="273209"/>
                      </a:lnTo>
                      <a:lnTo>
                        <a:pt x="4286" y="0"/>
                      </a:lnTo>
                      <a:lnTo>
                        <a:pt x="0" y="4445"/>
                      </a:lnTo>
                      <a:close/>
                    </a:path>
                  </a:pathLst>
                </a:custGeom>
                <a:solidFill>
                  <a:srgbClr val="E5E7E8"/>
                </a:solidFill>
                <a:ln w="15875" cap="flat">
                  <a:noFill/>
                  <a:prstDash val="solid"/>
                  <a:miter/>
                </a:ln>
              </p:spPr>
              <p:txBody>
                <a:bodyPr/>
                <a:lstStyle/>
                <a:p>
                  <a:endParaRPr lang="en-US"/>
                </a:p>
              </p:txBody>
            </p:sp>
            <p:sp>
              <p:nvSpPr>
                <p:cNvPr id="57" name="Freeform 56">
                  <a:extLst>
                    <a:ext uri="{FF2B5EF4-FFF2-40B4-BE49-F238E27FC236}">
                      <a16:creationId xmlns:a16="http://schemas.microsoft.com/office/drawing/2014/main" id="{08D49F3F-734A-D9C1-2E8F-A6941EF3F7BB}"/>
                    </a:ext>
                  </a:extLst>
                </p:cNvPr>
                <p:cNvSpPr/>
                <p:nvPr/>
              </p:nvSpPr>
              <p:spPr>
                <a:xfrm>
                  <a:off x="8706580" y="2501900"/>
                  <a:ext cx="936466" cy="926941"/>
                </a:xfrm>
                <a:custGeom>
                  <a:avLst/>
                  <a:gdLst>
                    <a:gd name="csX0" fmla="*/ 936466 w 936466"/>
                    <a:gd name="csY0" fmla="*/ 4445 h 926941"/>
                    <a:gd name="csX1" fmla="*/ 932180 w 936466"/>
                    <a:gd name="csY1" fmla="*/ 0 h 926941"/>
                    <a:gd name="csX2" fmla="*/ 352425 w 936466"/>
                    <a:gd name="csY2" fmla="*/ 566261 h 926941"/>
                    <a:gd name="csX3" fmla="*/ 0 w 936466"/>
                    <a:gd name="csY3" fmla="*/ 926941 h 926941"/>
                    <a:gd name="csX4" fmla="*/ 19050 w 936466"/>
                    <a:gd name="csY4" fmla="*/ 926941 h 926941"/>
                    <a:gd name="csX5" fmla="*/ 370205 w 936466"/>
                    <a:gd name="csY5" fmla="*/ 584041 h 926941"/>
                    <a:gd name="csX6" fmla="*/ 936466 w 936466"/>
                    <a:gd name="csY6" fmla="*/ 4445 h 9269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6466" h="926941">
                      <a:moveTo>
                        <a:pt x="936466" y="4445"/>
                      </a:moveTo>
                      <a:lnTo>
                        <a:pt x="932180" y="0"/>
                      </a:lnTo>
                      <a:lnTo>
                        <a:pt x="352425" y="566261"/>
                      </a:lnTo>
                      <a:lnTo>
                        <a:pt x="0" y="926941"/>
                      </a:lnTo>
                      <a:lnTo>
                        <a:pt x="19050" y="926941"/>
                      </a:lnTo>
                      <a:lnTo>
                        <a:pt x="370205" y="584041"/>
                      </a:lnTo>
                      <a:lnTo>
                        <a:pt x="936466" y="4445"/>
                      </a:lnTo>
                      <a:close/>
                    </a:path>
                  </a:pathLst>
                </a:custGeom>
                <a:solidFill>
                  <a:srgbClr val="E5E7E8"/>
                </a:solidFill>
                <a:ln w="15875" cap="flat">
                  <a:noFill/>
                  <a:prstDash val="solid"/>
                  <a:miter/>
                </a:ln>
              </p:spPr>
              <p:txBody>
                <a:bodyPr/>
                <a:lstStyle/>
                <a:p>
                  <a:endParaRPr lang="en-US"/>
                </a:p>
              </p:txBody>
            </p:sp>
            <p:sp>
              <p:nvSpPr>
                <p:cNvPr id="58" name="Freeform 57">
                  <a:extLst>
                    <a:ext uri="{FF2B5EF4-FFF2-40B4-BE49-F238E27FC236}">
                      <a16:creationId xmlns:a16="http://schemas.microsoft.com/office/drawing/2014/main" id="{F24191A2-E9BF-95DD-8246-D0BBBF7FA3E3}"/>
                    </a:ext>
                  </a:extLst>
                </p:cNvPr>
                <p:cNvSpPr/>
                <p:nvPr/>
              </p:nvSpPr>
              <p:spPr>
                <a:xfrm>
                  <a:off x="9674161" y="1918652"/>
                  <a:ext cx="509270" cy="625474"/>
                </a:xfrm>
                <a:custGeom>
                  <a:avLst/>
                  <a:gdLst>
                    <a:gd name="csX0" fmla="*/ 407353 w 509270"/>
                    <a:gd name="csY0" fmla="*/ 276066 h 625474"/>
                    <a:gd name="csX1" fmla="*/ 509270 w 509270"/>
                    <a:gd name="csY1" fmla="*/ 154781 h 625474"/>
                    <a:gd name="csX2" fmla="*/ 370999 w 509270"/>
                    <a:gd name="csY2" fmla="*/ 148431 h 625474"/>
                    <a:gd name="csX3" fmla="*/ 264160 w 509270"/>
                    <a:gd name="csY3" fmla="*/ 277654 h 625474"/>
                    <a:gd name="csX4" fmla="*/ 314960 w 509270"/>
                    <a:gd name="csY4" fmla="*/ 146685 h 625474"/>
                    <a:gd name="csX5" fmla="*/ 253365 w 509270"/>
                    <a:gd name="csY5" fmla="*/ 0 h 625474"/>
                    <a:gd name="csX6" fmla="*/ 186214 w 509270"/>
                    <a:gd name="csY6" fmla="*/ 122873 h 625474"/>
                    <a:gd name="csX7" fmla="*/ 252571 w 509270"/>
                    <a:gd name="csY7" fmla="*/ 277654 h 625474"/>
                    <a:gd name="csX8" fmla="*/ 252571 w 509270"/>
                    <a:gd name="csY8" fmla="*/ 277971 h 625474"/>
                    <a:gd name="csX9" fmla="*/ 252095 w 509270"/>
                    <a:gd name="csY9" fmla="*/ 277971 h 625474"/>
                    <a:gd name="csX10" fmla="*/ 157004 w 509270"/>
                    <a:gd name="csY10" fmla="*/ 175260 h 625474"/>
                    <a:gd name="csX11" fmla="*/ 0 w 509270"/>
                    <a:gd name="csY11" fmla="*/ 169228 h 625474"/>
                    <a:gd name="csX12" fmla="*/ 80804 w 509270"/>
                    <a:gd name="csY12" fmla="*/ 283369 h 625474"/>
                    <a:gd name="csX13" fmla="*/ 246856 w 509270"/>
                    <a:gd name="csY13" fmla="*/ 288290 h 625474"/>
                    <a:gd name="csX14" fmla="*/ 112713 w 509270"/>
                    <a:gd name="csY14" fmla="*/ 324644 h 625474"/>
                    <a:gd name="csX15" fmla="*/ 33020 w 509270"/>
                    <a:gd name="csY15" fmla="*/ 462121 h 625474"/>
                    <a:gd name="csX16" fmla="*/ 170339 w 509270"/>
                    <a:gd name="csY16" fmla="*/ 444024 h 625474"/>
                    <a:gd name="csX17" fmla="*/ 253841 w 509270"/>
                    <a:gd name="csY17" fmla="*/ 297339 h 625474"/>
                    <a:gd name="csX18" fmla="*/ 254794 w 509270"/>
                    <a:gd name="csY18" fmla="*/ 296704 h 625474"/>
                    <a:gd name="csX19" fmla="*/ 171926 w 509270"/>
                    <a:gd name="csY19" fmla="*/ 625475 h 625474"/>
                    <a:gd name="csX20" fmla="*/ 216218 w 509270"/>
                    <a:gd name="csY20" fmla="*/ 625475 h 625474"/>
                    <a:gd name="csX21" fmla="*/ 262731 w 509270"/>
                    <a:gd name="csY21" fmla="*/ 297498 h 625474"/>
                    <a:gd name="csX22" fmla="*/ 338296 w 509270"/>
                    <a:gd name="csY22" fmla="*/ 415290 h 625474"/>
                    <a:gd name="csX23" fmla="*/ 491808 w 509270"/>
                    <a:gd name="csY23" fmla="*/ 448786 h 625474"/>
                    <a:gd name="csX24" fmla="*/ 431641 w 509270"/>
                    <a:gd name="csY24" fmla="*/ 322263 h 625474"/>
                    <a:gd name="csX25" fmla="*/ 268923 w 509270"/>
                    <a:gd name="csY25" fmla="*/ 288131 h 625474"/>
                    <a:gd name="csX26" fmla="*/ 407194 w 509270"/>
                    <a:gd name="csY26" fmla="*/ 275908 h 625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09270" h="625474">
                      <a:moveTo>
                        <a:pt x="407353" y="276066"/>
                      </a:moveTo>
                      <a:cubicBezTo>
                        <a:pt x="476409" y="241141"/>
                        <a:pt x="448945" y="185261"/>
                        <a:pt x="509270" y="154781"/>
                      </a:cubicBezTo>
                      <a:cubicBezTo>
                        <a:pt x="509270" y="154781"/>
                        <a:pt x="431324" y="117951"/>
                        <a:pt x="370999" y="148431"/>
                      </a:cubicBezTo>
                      <a:cubicBezTo>
                        <a:pt x="308769" y="179864"/>
                        <a:pt x="304324" y="257016"/>
                        <a:pt x="264160" y="277654"/>
                      </a:cubicBezTo>
                      <a:cubicBezTo>
                        <a:pt x="260985" y="221615"/>
                        <a:pt x="314960" y="215741"/>
                        <a:pt x="314960" y="146685"/>
                      </a:cubicBezTo>
                      <a:cubicBezTo>
                        <a:pt x="314960" y="68421"/>
                        <a:pt x="253365" y="68421"/>
                        <a:pt x="253365" y="0"/>
                      </a:cubicBezTo>
                      <a:cubicBezTo>
                        <a:pt x="253365" y="0"/>
                        <a:pt x="186214" y="54451"/>
                        <a:pt x="186214" y="122873"/>
                      </a:cubicBezTo>
                      <a:cubicBezTo>
                        <a:pt x="186214" y="193516"/>
                        <a:pt x="252413" y="231934"/>
                        <a:pt x="252571" y="277654"/>
                      </a:cubicBezTo>
                      <a:cubicBezTo>
                        <a:pt x="252571" y="277813"/>
                        <a:pt x="252571" y="277971"/>
                        <a:pt x="252571" y="277971"/>
                      </a:cubicBezTo>
                      <a:cubicBezTo>
                        <a:pt x="252571" y="277971"/>
                        <a:pt x="252413" y="277971"/>
                        <a:pt x="252095" y="277971"/>
                      </a:cubicBezTo>
                      <a:cubicBezTo>
                        <a:pt x="200501" y="257016"/>
                        <a:pt x="218599" y="204787"/>
                        <a:pt x="157004" y="175260"/>
                      </a:cubicBezTo>
                      <a:cubicBezTo>
                        <a:pt x="87154" y="141923"/>
                        <a:pt x="60960" y="198438"/>
                        <a:pt x="0" y="169228"/>
                      </a:cubicBezTo>
                      <a:cubicBezTo>
                        <a:pt x="0" y="169228"/>
                        <a:pt x="19844" y="254159"/>
                        <a:pt x="80804" y="283369"/>
                      </a:cubicBezTo>
                      <a:cubicBezTo>
                        <a:pt x="143669" y="313373"/>
                        <a:pt x="206058" y="269240"/>
                        <a:pt x="246856" y="288290"/>
                      </a:cubicBezTo>
                      <a:cubicBezTo>
                        <a:pt x="204153" y="324326"/>
                        <a:pt x="167481" y="283528"/>
                        <a:pt x="112713" y="324644"/>
                      </a:cubicBezTo>
                      <a:cubicBezTo>
                        <a:pt x="50641" y="371158"/>
                        <a:pt x="87154" y="421481"/>
                        <a:pt x="33020" y="462121"/>
                      </a:cubicBezTo>
                      <a:cubicBezTo>
                        <a:pt x="33020" y="462121"/>
                        <a:pt x="116046" y="484664"/>
                        <a:pt x="170339" y="444024"/>
                      </a:cubicBezTo>
                      <a:cubicBezTo>
                        <a:pt x="226378" y="402114"/>
                        <a:pt x="217646" y="324485"/>
                        <a:pt x="253841" y="297339"/>
                      </a:cubicBezTo>
                      <a:cubicBezTo>
                        <a:pt x="254159" y="297180"/>
                        <a:pt x="254476" y="296862"/>
                        <a:pt x="254794" y="296704"/>
                      </a:cubicBezTo>
                      <a:cubicBezTo>
                        <a:pt x="253524" y="357981"/>
                        <a:pt x="244792" y="541020"/>
                        <a:pt x="171926" y="625475"/>
                      </a:cubicBezTo>
                      <a:lnTo>
                        <a:pt x="216218" y="625475"/>
                      </a:lnTo>
                      <a:cubicBezTo>
                        <a:pt x="222568" y="611188"/>
                        <a:pt x="271463" y="503555"/>
                        <a:pt x="262731" y="297498"/>
                      </a:cubicBezTo>
                      <a:cubicBezTo>
                        <a:pt x="309086" y="327342"/>
                        <a:pt x="282893" y="375761"/>
                        <a:pt x="338296" y="415290"/>
                      </a:cubicBezTo>
                      <a:cubicBezTo>
                        <a:pt x="401320" y="460375"/>
                        <a:pt x="436880" y="409416"/>
                        <a:pt x="491808" y="448786"/>
                      </a:cubicBezTo>
                      <a:cubicBezTo>
                        <a:pt x="491808" y="448786"/>
                        <a:pt x="486728" y="361791"/>
                        <a:pt x="431641" y="322263"/>
                      </a:cubicBezTo>
                      <a:cubicBezTo>
                        <a:pt x="374968" y="281623"/>
                        <a:pt x="305911" y="314166"/>
                        <a:pt x="268923" y="288131"/>
                      </a:cubicBezTo>
                      <a:cubicBezTo>
                        <a:pt x="317183" y="260033"/>
                        <a:pt x="346393" y="306705"/>
                        <a:pt x="407194" y="275908"/>
                      </a:cubicBezTo>
                      <a:close/>
                    </a:path>
                  </a:pathLst>
                </a:custGeom>
                <a:solidFill>
                  <a:srgbClr val="E5E7E8"/>
                </a:solidFill>
                <a:ln w="15875" cap="flat">
                  <a:noFill/>
                  <a:prstDash val="solid"/>
                  <a:miter/>
                </a:ln>
              </p:spPr>
              <p:txBody>
                <a:bodyPr/>
                <a:lstStyle/>
                <a:p>
                  <a:endParaRPr lang="en-US"/>
                </a:p>
              </p:txBody>
            </p:sp>
            <p:sp>
              <p:nvSpPr>
                <p:cNvPr id="60" name="Freeform 59">
                  <a:extLst>
                    <a:ext uri="{FF2B5EF4-FFF2-40B4-BE49-F238E27FC236}">
                      <a16:creationId xmlns:a16="http://schemas.microsoft.com/office/drawing/2014/main" id="{FC92F938-AC4E-3687-358D-B76A279E2384}"/>
                    </a:ext>
                  </a:extLst>
                </p:cNvPr>
                <p:cNvSpPr/>
                <p:nvPr/>
              </p:nvSpPr>
              <p:spPr>
                <a:xfrm>
                  <a:off x="8492743" y="0"/>
                  <a:ext cx="232886" cy="223361"/>
                </a:xfrm>
                <a:custGeom>
                  <a:avLst/>
                  <a:gdLst>
                    <a:gd name="csX0" fmla="*/ 105569 w 232886"/>
                    <a:gd name="csY0" fmla="*/ 110808 h 223361"/>
                    <a:gd name="csX1" fmla="*/ 0 w 232886"/>
                    <a:gd name="csY1" fmla="*/ 218916 h 223361"/>
                    <a:gd name="csX2" fmla="*/ 4445 w 232886"/>
                    <a:gd name="csY2" fmla="*/ 223361 h 223361"/>
                    <a:gd name="csX3" fmla="*/ 112395 w 232886"/>
                    <a:gd name="csY3" fmla="*/ 117634 h 223361"/>
                    <a:gd name="csX4" fmla="*/ 112395 w 232886"/>
                    <a:gd name="csY4" fmla="*/ 117634 h 223361"/>
                    <a:gd name="csX5" fmla="*/ 232886 w 232886"/>
                    <a:gd name="csY5" fmla="*/ 0 h 223361"/>
                    <a:gd name="csX6" fmla="*/ 213836 w 232886"/>
                    <a:gd name="csY6" fmla="*/ 0 h 223361"/>
                    <a:gd name="csX7" fmla="*/ 105569 w 232886"/>
                    <a:gd name="csY7" fmla="*/ 110808 h 223361"/>
                    <a:gd name="csX8" fmla="*/ 105569 w 232886"/>
                    <a:gd name="csY8" fmla="*/ 110808 h 2233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32886" h="223361">
                      <a:moveTo>
                        <a:pt x="105569" y="110808"/>
                      </a:moveTo>
                      <a:lnTo>
                        <a:pt x="0" y="218916"/>
                      </a:lnTo>
                      <a:lnTo>
                        <a:pt x="4445" y="223361"/>
                      </a:lnTo>
                      <a:lnTo>
                        <a:pt x="112395" y="117634"/>
                      </a:lnTo>
                      <a:lnTo>
                        <a:pt x="112395" y="117634"/>
                      </a:lnTo>
                      <a:lnTo>
                        <a:pt x="232886" y="0"/>
                      </a:lnTo>
                      <a:lnTo>
                        <a:pt x="213836" y="0"/>
                      </a:lnTo>
                      <a:lnTo>
                        <a:pt x="105569" y="110808"/>
                      </a:lnTo>
                      <a:lnTo>
                        <a:pt x="105569" y="110808"/>
                      </a:lnTo>
                      <a:close/>
                    </a:path>
                  </a:pathLst>
                </a:custGeom>
                <a:solidFill>
                  <a:srgbClr val="E5E7E8"/>
                </a:solidFill>
                <a:ln w="15875" cap="flat">
                  <a:noFill/>
                  <a:prstDash val="solid"/>
                  <a:miter/>
                </a:ln>
              </p:spPr>
              <p:txBody>
                <a:bodyPr/>
                <a:lstStyle/>
                <a:p>
                  <a:endParaRPr lang="en-US"/>
                </a:p>
              </p:txBody>
            </p:sp>
            <p:sp>
              <p:nvSpPr>
                <p:cNvPr id="63" name="Freeform 62">
                  <a:extLst>
                    <a:ext uri="{FF2B5EF4-FFF2-40B4-BE49-F238E27FC236}">
                      <a16:creationId xmlns:a16="http://schemas.microsoft.com/office/drawing/2014/main" id="{4F43C38E-5ABA-2724-BD00-6DEF83E2D64A}"/>
                    </a:ext>
                  </a:extLst>
                </p:cNvPr>
                <p:cNvSpPr/>
                <p:nvPr/>
              </p:nvSpPr>
              <p:spPr>
                <a:xfrm>
                  <a:off x="7959661" y="204152"/>
                  <a:ext cx="509269" cy="625474"/>
                </a:xfrm>
                <a:custGeom>
                  <a:avLst/>
                  <a:gdLst>
                    <a:gd name="csX0" fmla="*/ 407353 w 509269"/>
                    <a:gd name="csY0" fmla="*/ 276066 h 625474"/>
                    <a:gd name="csX1" fmla="*/ 509270 w 509269"/>
                    <a:gd name="csY1" fmla="*/ 154781 h 625474"/>
                    <a:gd name="csX2" fmla="*/ 370999 w 509269"/>
                    <a:gd name="csY2" fmla="*/ 148431 h 625474"/>
                    <a:gd name="csX3" fmla="*/ 264160 w 509269"/>
                    <a:gd name="csY3" fmla="*/ 277654 h 625474"/>
                    <a:gd name="csX4" fmla="*/ 314960 w 509269"/>
                    <a:gd name="csY4" fmla="*/ 146685 h 625474"/>
                    <a:gd name="csX5" fmla="*/ 253365 w 509269"/>
                    <a:gd name="csY5" fmla="*/ 0 h 625474"/>
                    <a:gd name="csX6" fmla="*/ 186214 w 509269"/>
                    <a:gd name="csY6" fmla="*/ 122873 h 625474"/>
                    <a:gd name="csX7" fmla="*/ 252571 w 509269"/>
                    <a:gd name="csY7" fmla="*/ 277654 h 625474"/>
                    <a:gd name="csX8" fmla="*/ 252571 w 509269"/>
                    <a:gd name="csY8" fmla="*/ 277971 h 625474"/>
                    <a:gd name="csX9" fmla="*/ 252095 w 509269"/>
                    <a:gd name="csY9" fmla="*/ 277971 h 625474"/>
                    <a:gd name="csX10" fmla="*/ 157004 w 509269"/>
                    <a:gd name="csY10" fmla="*/ 175260 h 625474"/>
                    <a:gd name="csX11" fmla="*/ 0 w 509269"/>
                    <a:gd name="csY11" fmla="*/ 169228 h 625474"/>
                    <a:gd name="csX12" fmla="*/ 80804 w 509269"/>
                    <a:gd name="csY12" fmla="*/ 283369 h 625474"/>
                    <a:gd name="csX13" fmla="*/ 246856 w 509269"/>
                    <a:gd name="csY13" fmla="*/ 288290 h 625474"/>
                    <a:gd name="csX14" fmla="*/ 112713 w 509269"/>
                    <a:gd name="csY14" fmla="*/ 324644 h 625474"/>
                    <a:gd name="csX15" fmla="*/ 33020 w 509269"/>
                    <a:gd name="csY15" fmla="*/ 462121 h 625474"/>
                    <a:gd name="csX16" fmla="*/ 170339 w 509269"/>
                    <a:gd name="csY16" fmla="*/ 444024 h 625474"/>
                    <a:gd name="csX17" fmla="*/ 253841 w 509269"/>
                    <a:gd name="csY17" fmla="*/ 297339 h 625474"/>
                    <a:gd name="csX18" fmla="*/ 254794 w 509269"/>
                    <a:gd name="csY18" fmla="*/ 296704 h 625474"/>
                    <a:gd name="csX19" fmla="*/ 171926 w 509269"/>
                    <a:gd name="csY19" fmla="*/ 625475 h 625474"/>
                    <a:gd name="csX20" fmla="*/ 216217 w 509269"/>
                    <a:gd name="csY20" fmla="*/ 625475 h 625474"/>
                    <a:gd name="csX21" fmla="*/ 262731 w 509269"/>
                    <a:gd name="csY21" fmla="*/ 297498 h 625474"/>
                    <a:gd name="csX22" fmla="*/ 338296 w 509269"/>
                    <a:gd name="csY22" fmla="*/ 415290 h 625474"/>
                    <a:gd name="csX23" fmla="*/ 491808 w 509269"/>
                    <a:gd name="csY23" fmla="*/ 448786 h 625474"/>
                    <a:gd name="csX24" fmla="*/ 431641 w 509269"/>
                    <a:gd name="csY24" fmla="*/ 322263 h 625474"/>
                    <a:gd name="csX25" fmla="*/ 268922 w 509269"/>
                    <a:gd name="csY25" fmla="*/ 288131 h 625474"/>
                    <a:gd name="csX26" fmla="*/ 407194 w 509269"/>
                    <a:gd name="csY26" fmla="*/ 275908 h 625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09269" h="625474">
                      <a:moveTo>
                        <a:pt x="407353" y="276066"/>
                      </a:moveTo>
                      <a:cubicBezTo>
                        <a:pt x="476409" y="241141"/>
                        <a:pt x="448945" y="185261"/>
                        <a:pt x="509270" y="154781"/>
                      </a:cubicBezTo>
                      <a:cubicBezTo>
                        <a:pt x="509270" y="154781"/>
                        <a:pt x="431324" y="117951"/>
                        <a:pt x="370999" y="148431"/>
                      </a:cubicBezTo>
                      <a:cubicBezTo>
                        <a:pt x="308769" y="179864"/>
                        <a:pt x="304324" y="257016"/>
                        <a:pt x="264160" y="277654"/>
                      </a:cubicBezTo>
                      <a:cubicBezTo>
                        <a:pt x="260985" y="221615"/>
                        <a:pt x="314960" y="215741"/>
                        <a:pt x="314960" y="146685"/>
                      </a:cubicBezTo>
                      <a:cubicBezTo>
                        <a:pt x="314960" y="68421"/>
                        <a:pt x="253365" y="68421"/>
                        <a:pt x="253365" y="0"/>
                      </a:cubicBezTo>
                      <a:cubicBezTo>
                        <a:pt x="253365" y="0"/>
                        <a:pt x="186214" y="54451"/>
                        <a:pt x="186214" y="122873"/>
                      </a:cubicBezTo>
                      <a:cubicBezTo>
                        <a:pt x="186214" y="193516"/>
                        <a:pt x="252412" y="231934"/>
                        <a:pt x="252571" y="277654"/>
                      </a:cubicBezTo>
                      <a:cubicBezTo>
                        <a:pt x="252571" y="277813"/>
                        <a:pt x="252571" y="277971"/>
                        <a:pt x="252571" y="277971"/>
                      </a:cubicBezTo>
                      <a:cubicBezTo>
                        <a:pt x="252571" y="277971"/>
                        <a:pt x="252412" y="277971"/>
                        <a:pt x="252095" y="277971"/>
                      </a:cubicBezTo>
                      <a:cubicBezTo>
                        <a:pt x="200501" y="257016"/>
                        <a:pt x="218440" y="204788"/>
                        <a:pt x="157004" y="175260"/>
                      </a:cubicBezTo>
                      <a:cubicBezTo>
                        <a:pt x="87154" y="141923"/>
                        <a:pt x="60960" y="198438"/>
                        <a:pt x="0" y="169228"/>
                      </a:cubicBezTo>
                      <a:cubicBezTo>
                        <a:pt x="0" y="169228"/>
                        <a:pt x="19844" y="254159"/>
                        <a:pt x="80804" y="283369"/>
                      </a:cubicBezTo>
                      <a:cubicBezTo>
                        <a:pt x="143669" y="313372"/>
                        <a:pt x="206058" y="269240"/>
                        <a:pt x="246856" y="288290"/>
                      </a:cubicBezTo>
                      <a:cubicBezTo>
                        <a:pt x="204153" y="324326"/>
                        <a:pt x="167481" y="283528"/>
                        <a:pt x="112713" y="324644"/>
                      </a:cubicBezTo>
                      <a:cubicBezTo>
                        <a:pt x="50641" y="371158"/>
                        <a:pt x="87154" y="421481"/>
                        <a:pt x="33020" y="462121"/>
                      </a:cubicBezTo>
                      <a:cubicBezTo>
                        <a:pt x="33020" y="462121"/>
                        <a:pt x="116046" y="484664"/>
                        <a:pt x="170339" y="444024"/>
                      </a:cubicBezTo>
                      <a:cubicBezTo>
                        <a:pt x="226377" y="402114"/>
                        <a:pt x="217646" y="324485"/>
                        <a:pt x="253841" y="297339"/>
                      </a:cubicBezTo>
                      <a:cubicBezTo>
                        <a:pt x="254159" y="297180"/>
                        <a:pt x="254476" y="296863"/>
                        <a:pt x="254794" y="296704"/>
                      </a:cubicBezTo>
                      <a:cubicBezTo>
                        <a:pt x="253524" y="357981"/>
                        <a:pt x="244793" y="541020"/>
                        <a:pt x="171926" y="625475"/>
                      </a:cubicBezTo>
                      <a:lnTo>
                        <a:pt x="216217" y="625475"/>
                      </a:lnTo>
                      <a:cubicBezTo>
                        <a:pt x="222568" y="611188"/>
                        <a:pt x="271463" y="503714"/>
                        <a:pt x="262731" y="297498"/>
                      </a:cubicBezTo>
                      <a:cubicBezTo>
                        <a:pt x="309086" y="327343"/>
                        <a:pt x="282893" y="375761"/>
                        <a:pt x="338296" y="415290"/>
                      </a:cubicBezTo>
                      <a:cubicBezTo>
                        <a:pt x="401320" y="460375"/>
                        <a:pt x="436880" y="409416"/>
                        <a:pt x="491808" y="448786"/>
                      </a:cubicBezTo>
                      <a:cubicBezTo>
                        <a:pt x="491808" y="448786"/>
                        <a:pt x="486728" y="361791"/>
                        <a:pt x="431641" y="322263"/>
                      </a:cubicBezTo>
                      <a:cubicBezTo>
                        <a:pt x="374967" y="281623"/>
                        <a:pt x="305911" y="314166"/>
                        <a:pt x="268922" y="288131"/>
                      </a:cubicBezTo>
                      <a:cubicBezTo>
                        <a:pt x="317183" y="260033"/>
                        <a:pt x="346393" y="306705"/>
                        <a:pt x="407194" y="275908"/>
                      </a:cubicBezTo>
                      <a:close/>
                    </a:path>
                  </a:pathLst>
                </a:custGeom>
                <a:solidFill>
                  <a:srgbClr val="E5E7E8"/>
                </a:solidFill>
                <a:ln w="15875" cap="flat">
                  <a:noFill/>
                  <a:prstDash val="solid"/>
                  <a:miter/>
                </a:ln>
              </p:spPr>
              <p:txBody>
                <a:bodyPr/>
                <a:lstStyle/>
                <a:p>
                  <a:endParaRPr lang="en-US"/>
                </a:p>
              </p:txBody>
            </p:sp>
          </p:grpSp>
        </p:grpSp>
      </p:grpSp>
      <p:sp>
        <p:nvSpPr>
          <p:cNvPr id="65" name="Freeform 64">
            <a:extLst>
              <a:ext uri="{FF2B5EF4-FFF2-40B4-BE49-F238E27FC236}">
                <a16:creationId xmlns:a16="http://schemas.microsoft.com/office/drawing/2014/main" id="{5D0D67C7-EC0D-0B1A-FF99-DFEEA6CA2685}"/>
              </a:ext>
            </a:extLst>
          </p:cNvPr>
          <p:cNvSpPr/>
          <p:nvPr/>
        </p:nvSpPr>
        <p:spPr>
          <a:xfrm>
            <a:off x="10497338" y="204152"/>
            <a:ext cx="2223769" cy="2339974"/>
          </a:xfrm>
          <a:custGeom>
            <a:avLst/>
            <a:gdLst>
              <a:gd name="csX0" fmla="*/ 431641 w 2223769"/>
              <a:gd name="csY0" fmla="*/ 322263 h 2339974"/>
              <a:gd name="csX1" fmla="*/ 491807 w 2223769"/>
              <a:gd name="csY1" fmla="*/ 448786 h 2339974"/>
              <a:gd name="csX2" fmla="*/ 338296 w 2223769"/>
              <a:gd name="csY2" fmla="*/ 415290 h 2339974"/>
              <a:gd name="csX3" fmla="*/ 262731 w 2223769"/>
              <a:gd name="csY3" fmla="*/ 297498 h 2339974"/>
              <a:gd name="csX4" fmla="*/ 216217 w 2223769"/>
              <a:gd name="csY4" fmla="*/ 625475 h 2339974"/>
              <a:gd name="csX5" fmla="*/ 171926 w 2223769"/>
              <a:gd name="csY5" fmla="*/ 625475 h 2339974"/>
              <a:gd name="csX6" fmla="*/ 254794 w 2223769"/>
              <a:gd name="csY6" fmla="*/ 296704 h 2339974"/>
              <a:gd name="csX7" fmla="*/ 253841 w 2223769"/>
              <a:gd name="csY7" fmla="*/ 297339 h 2339974"/>
              <a:gd name="csX8" fmla="*/ 170338 w 2223769"/>
              <a:gd name="csY8" fmla="*/ 444024 h 2339974"/>
              <a:gd name="csX9" fmla="*/ 33020 w 2223769"/>
              <a:gd name="csY9" fmla="*/ 462121 h 2339974"/>
              <a:gd name="csX10" fmla="*/ 112713 w 2223769"/>
              <a:gd name="csY10" fmla="*/ 324644 h 2339974"/>
              <a:gd name="csX11" fmla="*/ 246856 w 2223769"/>
              <a:gd name="csY11" fmla="*/ 288290 h 2339974"/>
              <a:gd name="csX12" fmla="*/ 80804 w 2223769"/>
              <a:gd name="csY12" fmla="*/ 283369 h 2339974"/>
              <a:gd name="csX13" fmla="*/ 0 w 2223769"/>
              <a:gd name="csY13" fmla="*/ 169228 h 2339974"/>
              <a:gd name="csX14" fmla="*/ 157004 w 2223769"/>
              <a:gd name="csY14" fmla="*/ 175260 h 2339974"/>
              <a:gd name="csX15" fmla="*/ 252095 w 2223769"/>
              <a:gd name="csY15" fmla="*/ 277971 h 2339974"/>
              <a:gd name="csX16" fmla="*/ 252571 w 2223769"/>
              <a:gd name="csY16" fmla="*/ 277971 h 2339974"/>
              <a:gd name="csX17" fmla="*/ 252571 w 2223769"/>
              <a:gd name="csY17" fmla="*/ 277654 h 2339974"/>
              <a:gd name="csX18" fmla="*/ 186213 w 2223769"/>
              <a:gd name="csY18" fmla="*/ 122873 h 2339974"/>
              <a:gd name="csX19" fmla="*/ 253365 w 2223769"/>
              <a:gd name="csY19" fmla="*/ 0 h 2339974"/>
              <a:gd name="csX20" fmla="*/ 314960 w 2223769"/>
              <a:gd name="csY20" fmla="*/ 146685 h 2339974"/>
              <a:gd name="csX21" fmla="*/ 264160 w 2223769"/>
              <a:gd name="csY21" fmla="*/ 277654 h 2339974"/>
              <a:gd name="csX22" fmla="*/ 370999 w 2223769"/>
              <a:gd name="csY22" fmla="*/ 148431 h 2339974"/>
              <a:gd name="csX23" fmla="*/ 509270 w 2223769"/>
              <a:gd name="csY23" fmla="*/ 154781 h 2339974"/>
              <a:gd name="csX24" fmla="*/ 407353 w 2223769"/>
              <a:gd name="csY24" fmla="*/ 276066 h 2339974"/>
              <a:gd name="csX25" fmla="*/ 269081 w 2223769"/>
              <a:gd name="csY25" fmla="*/ 288290 h 2339974"/>
              <a:gd name="csX26" fmla="*/ 431800 w 2223769"/>
              <a:gd name="csY26" fmla="*/ 322421 h 2339974"/>
              <a:gd name="csX27" fmla="*/ 1678781 w 2223769"/>
              <a:gd name="csY27" fmla="*/ 1733709 h 2339974"/>
              <a:gd name="csX28" fmla="*/ 1099185 w 2223769"/>
              <a:gd name="csY28" fmla="*/ 1167289 h 2339974"/>
              <a:gd name="csX29" fmla="*/ 806133 w 2223769"/>
              <a:gd name="csY29" fmla="*/ 867251 h 2339974"/>
              <a:gd name="csX30" fmla="*/ 806133 w 2223769"/>
              <a:gd name="csY30" fmla="*/ 867251 h 2339974"/>
              <a:gd name="csX31" fmla="*/ 532924 w 2223769"/>
              <a:gd name="csY31" fmla="*/ 587693 h 2339974"/>
              <a:gd name="csX32" fmla="*/ 537369 w 2223769"/>
              <a:gd name="csY32" fmla="*/ 583248 h 2339974"/>
              <a:gd name="csX33" fmla="*/ 816927 w 2223769"/>
              <a:gd name="csY33" fmla="*/ 856456 h 2339974"/>
              <a:gd name="csX34" fmla="*/ 1116965 w 2223769"/>
              <a:gd name="csY34" fmla="*/ 1149509 h 2339974"/>
              <a:gd name="csX35" fmla="*/ 1683385 w 2223769"/>
              <a:gd name="csY35" fmla="*/ 1729264 h 2339974"/>
              <a:gd name="csX36" fmla="*/ 1678940 w 2223769"/>
              <a:gd name="csY36" fmla="*/ 1733709 h 2339974"/>
              <a:gd name="csX37" fmla="*/ 2146141 w 2223769"/>
              <a:gd name="csY37" fmla="*/ 2036763 h 2339974"/>
              <a:gd name="csX38" fmla="*/ 2206307 w 2223769"/>
              <a:gd name="csY38" fmla="*/ 2163286 h 2339974"/>
              <a:gd name="csX39" fmla="*/ 2052796 w 2223769"/>
              <a:gd name="csY39" fmla="*/ 2129790 h 2339974"/>
              <a:gd name="csX40" fmla="*/ 1977231 w 2223769"/>
              <a:gd name="csY40" fmla="*/ 2011998 h 2339974"/>
              <a:gd name="csX41" fmla="*/ 1930717 w 2223769"/>
              <a:gd name="csY41" fmla="*/ 2339975 h 2339974"/>
              <a:gd name="csX42" fmla="*/ 1886426 w 2223769"/>
              <a:gd name="csY42" fmla="*/ 2339975 h 2339974"/>
              <a:gd name="csX43" fmla="*/ 1969294 w 2223769"/>
              <a:gd name="csY43" fmla="*/ 2011204 h 2339974"/>
              <a:gd name="csX44" fmla="*/ 1968341 w 2223769"/>
              <a:gd name="csY44" fmla="*/ 2011839 h 2339974"/>
              <a:gd name="csX45" fmla="*/ 1884839 w 2223769"/>
              <a:gd name="csY45" fmla="*/ 2158524 h 2339974"/>
              <a:gd name="csX46" fmla="*/ 1747520 w 2223769"/>
              <a:gd name="csY46" fmla="*/ 2176621 h 2339974"/>
              <a:gd name="csX47" fmla="*/ 1827213 w 2223769"/>
              <a:gd name="csY47" fmla="*/ 2039144 h 2339974"/>
              <a:gd name="csX48" fmla="*/ 1961356 w 2223769"/>
              <a:gd name="csY48" fmla="*/ 2002790 h 2339974"/>
              <a:gd name="csX49" fmla="*/ 1795304 w 2223769"/>
              <a:gd name="csY49" fmla="*/ 1997869 h 2339974"/>
              <a:gd name="csX50" fmla="*/ 1714500 w 2223769"/>
              <a:gd name="csY50" fmla="*/ 1883728 h 2339974"/>
              <a:gd name="csX51" fmla="*/ 1871504 w 2223769"/>
              <a:gd name="csY51" fmla="*/ 1889760 h 2339974"/>
              <a:gd name="csX52" fmla="*/ 1966595 w 2223769"/>
              <a:gd name="csY52" fmla="*/ 1992471 h 2339974"/>
              <a:gd name="csX53" fmla="*/ 1967071 w 2223769"/>
              <a:gd name="csY53" fmla="*/ 1992471 h 2339974"/>
              <a:gd name="csX54" fmla="*/ 1967071 w 2223769"/>
              <a:gd name="csY54" fmla="*/ 1992154 h 2339974"/>
              <a:gd name="csX55" fmla="*/ 1900714 w 2223769"/>
              <a:gd name="csY55" fmla="*/ 1837373 h 2339974"/>
              <a:gd name="csX56" fmla="*/ 1967865 w 2223769"/>
              <a:gd name="csY56" fmla="*/ 1714500 h 2339974"/>
              <a:gd name="csX57" fmla="*/ 2029460 w 2223769"/>
              <a:gd name="csY57" fmla="*/ 1861185 h 2339974"/>
              <a:gd name="csX58" fmla="*/ 1978660 w 2223769"/>
              <a:gd name="csY58" fmla="*/ 1992154 h 2339974"/>
              <a:gd name="csX59" fmla="*/ 2085499 w 2223769"/>
              <a:gd name="csY59" fmla="*/ 1862931 h 2339974"/>
              <a:gd name="csX60" fmla="*/ 2223770 w 2223769"/>
              <a:gd name="csY60" fmla="*/ 1869281 h 2339974"/>
              <a:gd name="csX61" fmla="*/ 2121853 w 2223769"/>
              <a:gd name="csY61" fmla="*/ 1990566 h 2339974"/>
              <a:gd name="csX62" fmla="*/ 1983581 w 2223769"/>
              <a:gd name="csY62" fmla="*/ 2002790 h 2339974"/>
              <a:gd name="csX63" fmla="*/ 2146300 w 2223769"/>
              <a:gd name="csY63" fmla="*/ 2036921 h 23399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2223769" h="2339974">
                <a:moveTo>
                  <a:pt x="431641" y="322263"/>
                </a:moveTo>
                <a:cubicBezTo>
                  <a:pt x="486728" y="361791"/>
                  <a:pt x="491807" y="448786"/>
                  <a:pt x="491807" y="448786"/>
                </a:cubicBezTo>
                <a:cubicBezTo>
                  <a:pt x="436721" y="409416"/>
                  <a:pt x="401320" y="460375"/>
                  <a:pt x="338296" y="415290"/>
                </a:cubicBezTo>
                <a:cubicBezTo>
                  <a:pt x="282893" y="375603"/>
                  <a:pt x="309086" y="327184"/>
                  <a:pt x="262731" y="297498"/>
                </a:cubicBezTo>
                <a:cubicBezTo>
                  <a:pt x="271463" y="503714"/>
                  <a:pt x="222567" y="611188"/>
                  <a:pt x="216217" y="625475"/>
                </a:cubicBezTo>
                <a:lnTo>
                  <a:pt x="171926" y="625475"/>
                </a:lnTo>
                <a:cubicBezTo>
                  <a:pt x="244792" y="541020"/>
                  <a:pt x="253524" y="357981"/>
                  <a:pt x="254794" y="296704"/>
                </a:cubicBezTo>
                <a:cubicBezTo>
                  <a:pt x="254476" y="296863"/>
                  <a:pt x="254159" y="297021"/>
                  <a:pt x="253841" y="297339"/>
                </a:cubicBezTo>
                <a:cubicBezTo>
                  <a:pt x="217487" y="324644"/>
                  <a:pt x="226378" y="402114"/>
                  <a:pt x="170338" y="444024"/>
                </a:cubicBezTo>
                <a:cubicBezTo>
                  <a:pt x="116046" y="484664"/>
                  <a:pt x="33020" y="462121"/>
                  <a:pt x="33020" y="462121"/>
                </a:cubicBezTo>
                <a:cubicBezTo>
                  <a:pt x="87154" y="421481"/>
                  <a:pt x="50641" y="371158"/>
                  <a:pt x="112713" y="324644"/>
                </a:cubicBezTo>
                <a:cubicBezTo>
                  <a:pt x="167481" y="283686"/>
                  <a:pt x="204152" y="324485"/>
                  <a:pt x="246856" y="288290"/>
                </a:cubicBezTo>
                <a:cubicBezTo>
                  <a:pt x="206057" y="269240"/>
                  <a:pt x="143510" y="313372"/>
                  <a:pt x="80804" y="283369"/>
                </a:cubicBezTo>
                <a:cubicBezTo>
                  <a:pt x="19844" y="254159"/>
                  <a:pt x="0" y="169228"/>
                  <a:pt x="0" y="169228"/>
                </a:cubicBezTo>
                <a:cubicBezTo>
                  <a:pt x="60960" y="198438"/>
                  <a:pt x="87154" y="141923"/>
                  <a:pt x="157004" y="175260"/>
                </a:cubicBezTo>
                <a:cubicBezTo>
                  <a:pt x="218599" y="204788"/>
                  <a:pt x="200660" y="256858"/>
                  <a:pt x="252095" y="277971"/>
                </a:cubicBezTo>
                <a:cubicBezTo>
                  <a:pt x="252254" y="277971"/>
                  <a:pt x="252412" y="277971"/>
                  <a:pt x="252571" y="277971"/>
                </a:cubicBezTo>
                <a:cubicBezTo>
                  <a:pt x="252571" y="277971"/>
                  <a:pt x="252571" y="277813"/>
                  <a:pt x="252571" y="277654"/>
                </a:cubicBezTo>
                <a:cubicBezTo>
                  <a:pt x="252254" y="231934"/>
                  <a:pt x="186213" y="193358"/>
                  <a:pt x="186213" y="122873"/>
                </a:cubicBezTo>
                <a:cubicBezTo>
                  <a:pt x="186213" y="54451"/>
                  <a:pt x="253365" y="0"/>
                  <a:pt x="253365" y="0"/>
                </a:cubicBezTo>
                <a:cubicBezTo>
                  <a:pt x="253365" y="68421"/>
                  <a:pt x="314960" y="68421"/>
                  <a:pt x="314960" y="146685"/>
                </a:cubicBezTo>
                <a:cubicBezTo>
                  <a:pt x="314960" y="215741"/>
                  <a:pt x="260985" y="221456"/>
                  <a:pt x="264160" y="277654"/>
                </a:cubicBezTo>
                <a:cubicBezTo>
                  <a:pt x="304323" y="257016"/>
                  <a:pt x="308768" y="179864"/>
                  <a:pt x="370999" y="148431"/>
                </a:cubicBezTo>
                <a:cubicBezTo>
                  <a:pt x="431323" y="117951"/>
                  <a:pt x="509270" y="154781"/>
                  <a:pt x="509270" y="154781"/>
                </a:cubicBezTo>
                <a:cubicBezTo>
                  <a:pt x="448945" y="185261"/>
                  <a:pt x="476409" y="241141"/>
                  <a:pt x="407353" y="276066"/>
                </a:cubicBezTo>
                <a:cubicBezTo>
                  <a:pt x="346393" y="306864"/>
                  <a:pt x="317182" y="260191"/>
                  <a:pt x="269081" y="288290"/>
                </a:cubicBezTo>
                <a:cubicBezTo>
                  <a:pt x="306070" y="314166"/>
                  <a:pt x="375126" y="281781"/>
                  <a:pt x="431800" y="322421"/>
                </a:cubicBezTo>
                <a:close/>
                <a:moveTo>
                  <a:pt x="1678781" y="1733709"/>
                </a:moveTo>
                <a:lnTo>
                  <a:pt x="1099185" y="1167289"/>
                </a:lnTo>
                <a:lnTo>
                  <a:pt x="806133" y="867251"/>
                </a:lnTo>
                <a:lnTo>
                  <a:pt x="806133" y="867251"/>
                </a:lnTo>
                <a:cubicBezTo>
                  <a:pt x="806133" y="867251"/>
                  <a:pt x="532924" y="587693"/>
                  <a:pt x="532924" y="587693"/>
                </a:cubicBezTo>
                <a:lnTo>
                  <a:pt x="537369" y="583248"/>
                </a:lnTo>
                <a:lnTo>
                  <a:pt x="816927" y="856456"/>
                </a:lnTo>
                <a:lnTo>
                  <a:pt x="1116965" y="1149509"/>
                </a:lnTo>
                <a:lnTo>
                  <a:pt x="1683385" y="1729264"/>
                </a:lnTo>
                <a:lnTo>
                  <a:pt x="1678940" y="1733709"/>
                </a:lnTo>
                <a:close/>
                <a:moveTo>
                  <a:pt x="2146141" y="2036763"/>
                </a:moveTo>
                <a:cubicBezTo>
                  <a:pt x="2201228" y="2076291"/>
                  <a:pt x="2206307" y="2163286"/>
                  <a:pt x="2206307" y="2163286"/>
                </a:cubicBezTo>
                <a:cubicBezTo>
                  <a:pt x="2151222" y="2123916"/>
                  <a:pt x="2115820" y="2174875"/>
                  <a:pt x="2052796" y="2129790"/>
                </a:cubicBezTo>
                <a:cubicBezTo>
                  <a:pt x="1997393" y="2090103"/>
                  <a:pt x="2023586" y="2041684"/>
                  <a:pt x="1977231" y="2011998"/>
                </a:cubicBezTo>
                <a:cubicBezTo>
                  <a:pt x="1985963" y="2218214"/>
                  <a:pt x="1937067" y="2325688"/>
                  <a:pt x="1930717" y="2339975"/>
                </a:cubicBezTo>
                <a:lnTo>
                  <a:pt x="1886426" y="2339975"/>
                </a:lnTo>
                <a:cubicBezTo>
                  <a:pt x="1959292" y="2255520"/>
                  <a:pt x="1968024" y="2072481"/>
                  <a:pt x="1969294" y="2011204"/>
                </a:cubicBezTo>
                <a:cubicBezTo>
                  <a:pt x="1968976" y="2011363"/>
                  <a:pt x="1968659" y="2011521"/>
                  <a:pt x="1968341" y="2011839"/>
                </a:cubicBezTo>
                <a:cubicBezTo>
                  <a:pt x="1931987" y="2039144"/>
                  <a:pt x="1940878" y="2116614"/>
                  <a:pt x="1884839" y="2158524"/>
                </a:cubicBezTo>
                <a:cubicBezTo>
                  <a:pt x="1830546" y="2199164"/>
                  <a:pt x="1747520" y="2176621"/>
                  <a:pt x="1747520" y="2176621"/>
                </a:cubicBezTo>
                <a:cubicBezTo>
                  <a:pt x="1801654" y="2135981"/>
                  <a:pt x="1765141" y="2085658"/>
                  <a:pt x="1827213" y="2039144"/>
                </a:cubicBezTo>
                <a:cubicBezTo>
                  <a:pt x="1881981" y="1998186"/>
                  <a:pt x="1918652" y="2038985"/>
                  <a:pt x="1961356" y="2002790"/>
                </a:cubicBezTo>
                <a:cubicBezTo>
                  <a:pt x="1920557" y="1983740"/>
                  <a:pt x="1858010" y="2027873"/>
                  <a:pt x="1795304" y="1997869"/>
                </a:cubicBezTo>
                <a:cubicBezTo>
                  <a:pt x="1734344" y="1968659"/>
                  <a:pt x="1714500" y="1883728"/>
                  <a:pt x="1714500" y="1883728"/>
                </a:cubicBezTo>
                <a:cubicBezTo>
                  <a:pt x="1775460" y="1912938"/>
                  <a:pt x="1801654" y="1856264"/>
                  <a:pt x="1871504" y="1889760"/>
                </a:cubicBezTo>
                <a:cubicBezTo>
                  <a:pt x="1933099" y="1919287"/>
                  <a:pt x="1915160" y="1971357"/>
                  <a:pt x="1966595" y="1992471"/>
                </a:cubicBezTo>
                <a:cubicBezTo>
                  <a:pt x="1966754" y="1992471"/>
                  <a:pt x="1966912" y="1992471"/>
                  <a:pt x="1967071" y="1992471"/>
                </a:cubicBezTo>
                <a:cubicBezTo>
                  <a:pt x="1967071" y="1992471"/>
                  <a:pt x="1967071" y="1992313"/>
                  <a:pt x="1967071" y="1992154"/>
                </a:cubicBezTo>
                <a:cubicBezTo>
                  <a:pt x="1966754" y="1946434"/>
                  <a:pt x="1900714" y="1907857"/>
                  <a:pt x="1900714" y="1837373"/>
                </a:cubicBezTo>
                <a:cubicBezTo>
                  <a:pt x="1900714" y="1768951"/>
                  <a:pt x="1967865" y="1714500"/>
                  <a:pt x="1967865" y="1714500"/>
                </a:cubicBezTo>
                <a:cubicBezTo>
                  <a:pt x="1967865" y="1782921"/>
                  <a:pt x="2029460" y="1782921"/>
                  <a:pt x="2029460" y="1861185"/>
                </a:cubicBezTo>
                <a:cubicBezTo>
                  <a:pt x="2029460" y="1930241"/>
                  <a:pt x="1975485" y="1935956"/>
                  <a:pt x="1978660" y="1992154"/>
                </a:cubicBezTo>
                <a:cubicBezTo>
                  <a:pt x="2018824" y="1971516"/>
                  <a:pt x="2023269" y="1894364"/>
                  <a:pt x="2085499" y="1862931"/>
                </a:cubicBezTo>
                <a:cubicBezTo>
                  <a:pt x="2145824" y="1832451"/>
                  <a:pt x="2223770" y="1869281"/>
                  <a:pt x="2223770" y="1869281"/>
                </a:cubicBezTo>
                <a:cubicBezTo>
                  <a:pt x="2163445" y="1899761"/>
                  <a:pt x="2190909" y="1955641"/>
                  <a:pt x="2121853" y="1990566"/>
                </a:cubicBezTo>
                <a:cubicBezTo>
                  <a:pt x="2060893" y="2021364"/>
                  <a:pt x="2031682" y="1974691"/>
                  <a:pt x="1983581" y="2002790"/>
                </a:cubicBezTo>
                <a:cubicBezTo>
                  <a:pt x="2020570" y="2028666"/>
                  <a:pt x="2089626" y="1996281"/>
                  <a:pt x="2146300" y="2036921"/>
                </a:cubicBezTo>
                <a:close/>
              </a:path>
            </a:pathLst>
          </a:custGeom>
          <a:noFill/>
          <a:ln w="15875" cap="flat">
            <a:noFill/>
            <a:prstDash val="solid"/>
            <a:miter/>
          </a:ln>
        </p:spPr>
        <p:txBody>
          <a:bodyPr/>
          <a:lstStyle/>
          <a:p>
            <a:endParaRPr lang="en-US"/>
          </a:p>
        </p:txBody>
      </p:sp>
      <p:grpSp>
        <p:nvGrpSpPr>
          <p:cNvPr id="68" name="Graphic 10">
            <a:extLst>
              <a:ext uri="{FF2B5EF4-FFF2-40B4-BE49-F238E27FC236}">
                <a16:creationId xmlns:a16="http://schemas.microsoft.com/office/drawing/2014/main" id="{FDD0C455-4C32-1496-C7DE-EEEC4E256034}"/>
              </a:ext>
            </a:extLst>
          </p:cNvPr>
          <p:cNvGrpSpPr/>
          <p:nvPr/>
        </p:nvGrpSpPr>
        <p:grpSpPr>
          <a:xfrm>
            <a:off x="9645962" y="0"/>
            <a:ext cx="2534602" cy="3428841"/>
            <a:chOff x="10537444" y="0"/>
            <a:chExt cx="2534602" cy="3428841"/>
          </a:xfrm>
          <a:solidFill>
            <a:srgbClr val="E5E7E8"/>
          </a:solidFill>
        </p:grpSpPr>
        <p:sp>
          <p:nvSpPr>
            <p:cNvPr id="70" name="Freeform 69">
              <a:extLst>
                <a:ext uri="{FF2B5EF4-FFF2-40B4-BE49-F238E27FC236}">
                  <a16:creationId xmlns:a16="http://schemas.microsoft.com/office/drawing/2014/main" id="{51990223-914E-45DF-D8CC-80B22D77BCC8}"/>
                </a:ext>
              </a:extLst>
            </p:cNvPr>
            <p:cNvSpPr/>
            <p:nvPr/>
          </p:nvSpPr>
          <p:spPr>
            <a:xfrm>
              <a:off x="11921744" y="787399"/>
              <a:ext cx="1150302" cy="1150461"/>
            </a:xfrm>
            <a:custGeom>
              <a:avLst/>
              <a:gdLst>
                <a:gd name="csX0" fmla="*/ 284004 w 1150302"/>
                <a:gd name="csY0" fmla="*/ 273209 h 1150461"/>
                <a:gd name="csX1" fmla="*/ 4445 w 1150302"/>
                <a:gd name="csY1" fmla="*/ 0 h 1150461"/>
                <a:gd name="csX2" fmla="*/ 0 w 1150302"/>
                <a:gd name="csY2" fmla="*/ 4445 h 1150461"/>
                <a:gd name="csX3" fmla="*/ 273209 w 1150302"/>
                <a:gd name="csY3" fmla="*/ 284004 h 1150461"/>
                <a:gd name="csX4" fmla="*/ 273209 w 1150302"/>
                <a:gd name="csY4" fmla="*/ 284004 h 1150461"/>
                <a:gd name="csX5" fmla="*/ 566261 w 1150302"/>
                <a:gd name="csY5" fmla="*/ 584041 h 1150461"/>
                <a:gd name="csX6" fmla="*/ 1145857 w 1150302"/>
                <a:gd name="csY6" fmla="*/ 1150461 h 1150461"/>
                <a:gd name="csX7" fmla="*/ 1150302 w 1150302"/>
                <a:gd name="csY7" fmla="*/ 1146016 h 1150461"/>
                <a:gd name="csX8" fmla="*/ 583883 w 1150302"/>
                <a:gd name="csY8" fmla="*/ 566261 h 1150461"/>
                <a:gd name="csX9" fmla="*/ 284004 w 1150302"/>
                <a:gd name="csY9" fmla="*/ 273209 h 11504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0302" h="1150461">
                  <a:moveTo>
                    <a:pt x="284004" y="273209"/>
                  </a:moveTo>
                  <a:lnTo>
                    <a:pt x="4445" y="0"/>
                  </a:lnTo>
                  <a:lnTo>
                    <a:pt x="0" y="4445"/>
                  </a:lnTo>
                  <a:lnTo>
                    <a:pt x="273209" y="284004"/>
                  </a:lnTo>
                  <a:lnTo>
                    <a:pt x="273209" y="284004"/>
                  </a:lnTo>
                  <a:lnTo>
                    <a:pt x="566261" y="584041"/>
                  </a:lnTo>
                  <a:lnTo>
                    <a:pt x="1145857" y="1150461"/>
                  </a:lnTo>
                  <a:lnTo>
                    <a:pt x="1150302" y="1146016"/>
                  </a:lnTo>
                  <a:lnTo>
                    <a:pt x="583883" y="566261"/>
                  </a:lnTo>
                  <a:lnTo>
                    <a:pt x="284004" y="273209"/>
                  </a:lnTo>
                  <a:close/>
                </a:path>
              </a:pathLst>
            </a:custGeom>
            <a:solidFill>
              <a:srgbClr val="E5E7E8"/>
            </a:solidFill>
            <a:ln w="15875" cap="flat">
              <a:noFill/>
              <a:prstDash val="solid"/>
              <a:miter/>
            </a:ln>
          </p:spPr>
          <p:txBody>
            <a:bodyPr/>
            <a:lstStyle/>
            <a:p>
              <a:endParaRPr lang="en-US"/>
            </a:p>
          </p:txBody>
        </p:sp>
        <p:sp>
          <p:nvSpPr>
            <p:cNvPr id="72" name="Freeform 71">
              <a:extLst>
                <a:ext uri="{FF2B5EF4-FFF2-40B4-BE49-F238E27FC236}">
                  <a16:creationId xmlns:a16="http://schemas.microsoft.com/office/drawing/2014/main" id="{836CFC36-D410-5E97-0374-5DC5CC619012}"/>
                </a:ext>
              </a:extLst>
            </p:cNvPr>
            <p:cNvSpPr/>
            <p:nvPr/>
          </p:nvSpPr>
          <p:spPr>
            <a:xfrm>
              <a:off x="12135580" y="2501900"/>
              <a:ext cx="936466" cy="926941"/>
            </a:xfrm>
            <a:custGeom>
              <a:avLst/>
              <a:gdLst>
                <a:gd name="csX0" fmla="*/ 936466 w 936466"/>
                <a:gd name="csY0" fmla="*/ 4445 h 926941"/>
                <a:gd name="csX1" fmla="*/ 932180 w 936466"/>
                <a:gd name="csY1" fmla="*/ 0 h 926941"/>
                <a:gd name="csX2" fmla="*/ 352425 w 936466"/>
                <a:gd name="csY2" fmla="*/ 566261 h 926941"/>
                <a:gd name="csX3" fmla="*/ 0 w 936466"/>
                <a:gd name="csY3" fmla="*/ 926941 h 926941"/>
                <a:gd name="csX4" fmla="*/ 19050 w 936466"/>
                <a:gd name="csY4" fmla="*/ 926941 h 926941"/>
                <a:gd name="csX5" fmla="*/ 370205 w 936466"/>
                <a:gd name="csY5" fmla="*/ 584041 h 926941"/>
                <a:gd name="csX6" fmla="*/ 936466 w 936466"/>
                <a:gd name="csY6" fmla="*/ 4445 h 9269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6466" h="926941">
                  <a:moveTo>
                    <a:pt x="936466" y="4445"/>
                  </a:moveTo>
                  <a:lnTo>
                    <a:pt x="932180" y="0"/>
                  </a:lnTo>
                  <a:lnTo>
                    <a:pt x="352425" y="566261"/>
                  </a:lnTo>
                  <a:lnTo>
                    <a:pt x="0" y="926941"/>
                  </a:lnTo>
                  <a:lnTo>
                    <a:pt x="19050" y="926941"/>
                  </a:lnTo>
                  <a:lnTo>
                    <a:pt x="370205" y="584041"/>
                  </a:lnTo>
                  <a:lnTo>
                    <a:pt x="936466" y="4445"/>
                  </a:lnTo>
                  <a:close/>
                </a:path>
              </a:pathLst>
            </a:custGeom>
            <a:solidFill>
              <a:srgbClr val="E5E7E8"/>
            </a:solidFill>
            <a:ln w="15875" cap="flat">
              <a:noFill/>
              <a:prstDash val="solid"/>
              <a:miter/>
            </a:ln>
          </p:spPr>
          <p:txBody>
            <a:bodyPr/>
            <a:lstStyle/>
            <a:p>
              <a:endParaRPr lang="en-US"/>
            </a:p>
          </p:txBody>
        </p:sp>
        <p:sp>
          <p:nvSpPr>
            <p:cNvPr id="74" name="Freeform 73">
              <a:extLst>
                <a:ext uri="{FF2B5EF4-FFF2-40B4-BE49-F238E27FC236}">
                  <a16:creationId xmlns:a16="http://schemas.microsoft.com/office/drawing/2014/main" id="{2B708198-B81D-0006-992D-9CC1DC72D8FB}"/>
                </a:ext>
              </a:extLst>
            </p:cNvPr>
            <p:cNvSpPr/>
            <p:nvPr/>
          </p:nvSpPr>
          <p:spPr>
            <a:xfrm>
              <a:off x="10537444" y="2820352"/>
              <a:ext cx="606107" cy="608488"/>
            </a:xfrm>
            <a:custGeom>
              <a:avLst/>
              <a:gdLst>
                <a:gd name="csX0" fmla="*/ 0 w 606107"/>
                <a:gd name="csY0" fmla="*/ 0 h 608488"/>
                <a:gd name="csX1" fmla="*/ 0 w 606107"/>
                <a:gd name="csY1" fmla="*/ 23971 h 608488"/>
                <a:gd name="csX2" fmla="*/ 236061 w 606107"/>
                <a:gd name="csY2" fmla="*/ 265589 h 608488"/>
                <a:gd name="csX3" fmla="*/ 587057 w 606107"/>
                <a:gd name="csY3" fmla="*/ 608489 h 608488"/>
                <a:gd name="csX4" fmla="*/ 606107 w 606107"/>
                <a:gd name="csY4" fmla="*/ 608489 h 608488"/>
                <a:gd name="csX5" fmla="*/ 253682 w 606107"/>
                <a:gd name="csY5" fmla="*/ 247967 h 608488"/>
                <a:gd name="csX6" fmla="*/ 0 w 606107"/>
                <a:gd name="csY6" fmla="*/ 0 h 6084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06107" h="608488">
                  <a:moveTo>
                    <a:pt x="0" y="0"/>
                  </a:moveTo>
                  <a:lnTo>
                    <a:pt x="0" y="23971"/>
                  </a:lnTo>
                  <a:lnTo>
                    <a:pt x="236061" y="265589"/>
                  </a:lnTo>
                  <a:lnTo>
                    <a:pt x="587057" y="608489"/>
                  </a:lnTo>
                  <a:lnTo>
                    <a:pt x="606107" y="608489"/>
                  </a:lnTo>
                  <a:lnTo>
                    <a:pt x="253682" y="247967"/>
                  </a:lnTo>
                  <a:lnTo>
                    <a:pt x="0" y="0"/>
                  </a:lnTo>
                  <a:close/>
                </a:path>
              </a:pathLst>
            </a:custGeom>
            <a:solidFill>
              <a:srgbClr val="E5E7E8"/>
            </a:solidFill>
            <a:ln w="15875" cap="flat">
              <a:noFill/>
              <a:prstDash val="solid"/>
              <a:miter/>
            </a:ln>
          </p:spPr>
          <p:txBody>
            <a:bodyPr/>
            <a:lstStyle/>
            <a:p>
              <a:endParaRPr lang="en-US"/>
            </a:p>
          </p:txBody>
        </p:sp>
        <p:sp>
          <p:nvSpPr>
            <p:cNvPr id="75" name="Freeform 74">
              <a:extLst>
                <a:ext uri="{FF2B5EF4-FFF2-40B4-BE49-F238E27FC236}">
                  <a16:creationId xmlns:a16="http://schemas.microsoft.com/office/drawing/2014/main" id="{7D11AEB1-5AAF-F34F-2E7C-A68D1023BEE3}"/>
                </a:ext>
              </a:extLst>
            </p:cNvPr>
            <p:cNvSpPr/>
            <p:nvPr/>
          </p:nvSpPr>
          <p:spPr>
            <a:xfrm>
              <a:off x="11921744" y="0"/>
              <a:ext cx="232885" cy="223361"/>
            </a:xfrm>
            <a:custGeom>
              <a:avLst/>
              <a:gdLst>
                <a:gd name="csX0" fmla="*/ 105569 w 232885"/>
                <a:gd name="csY0" fmla="*/ 110808 h 223361"/>
                <a:gd name="csX1" fmla="*/ 0 w 232885"/>
                <a:gd name="csY1" fmla="*/ 218916 h 223361"/>
                <a:gd name="csX2" fmla="*/ 4445 w 232885"/>
                <a:gd name="csY2" fmla="*/ 223361 h 223361"/>
                <a:gd name="csX3" fmla="*/ 112395 w 232885"/>
                <a:gd name="csY3" fmla="*/ 117634 h 223361"/>
                <a:gd name="csX4" fmla="*/ 112395 w 232885"/>
                <a:gd name="csY4" fmla="*/ 117634 h 223361"/>
                <a:gd name="csX5" fmla="*/ 232886 w 232885"/>
                <a:gd name="csY5" fmla="*/ 0 h 223361"/>
                <a:gd name="csX6" fmla="*/ 213836 w 232885"/>
                <a:gd name="csY6" fmla="*/ 0 h 223361"/>
                <a:gd name="csX7" fmla="*/ 105569 w 232885"/>
                <a:gd name="csY7" fmla="*/ 110808 h 223361"/>
                <a:gd name="csX8" fmla="*/ 105569 w 232885"/>
                <a:gd name="csY8" fmla="*/ 110808 h 2233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32885" h="223361">
                  <a:moveTo>
                    <a:pt x="105569" y="110808"/>
                  </a:moveTo>
                  <a:lnTo>
                    <a:pt x="0" y="218916"/>
                  </a:lnTo>
                  <a:lnTo>
                    <a:pt x="4445" y="223361"/>
                  </a:lnTo>
                  <a:lnTo>
                    <a:pt x="112395" y="117634"/>
                  </a:lnTo>
                  <a:lnTo>
                    <a:pt x="112395" y="117634"/>
                  </a:lnTo>
                  <a:lnTo>
                    <a:pt x="232886" y="0"/>
                  </a:lnTo>
                  <a:lnTo>
                    <a:pt x="213836" y="0"/>
                  </a:lnTo>
                  <a:lnTo>
                    <a:pt x="105569" y="110808"/>
                  </a:lnTo>
                  <a:lnTo>
                    <a:pt x="105569" y="110808"/>
                  </a:lnTo>
                  <a:close/>
                </a:path>
              </a:pathLst>
            </a:custGeom>
            <a:solidFill>
              <a:srgbClr val="E5E7E8"/>
            </a:solidFill>
            <a:ln w="15875" cap="flat">
              <a:noFill/>
              <a:prstDash val="solid"/>
              <a:miter/>
            </a:ln>
          </p:spPr>
          <p:txBody>
            <a:bodyPr/>
            <a:lstStyle/>
            <a:p>
              <a:endParaRPr lang="en-US"/>
            </a:p>
          </p:txBody>
        </p:sp>
        <p:sp>
          <p:nvSpPr>
            <p:cNvPr id="76" name="Freeform 75">
              <a:extLst>
                <a:ext uri="{FF2B5EF4-FFF2-40B4-BE49-F238E27FC236}">
                  <a16:creationId xmlns:a16="http://schemas.microsoft.com/office/drawing/2014/main" id="{D389D000-ED95-FC44-DCD1-9AE6F3F2BC07}"/>
                </a:ext>
              </a:extLst>
            </p:cNvPr>
            <p:cNvSpPr/>
            <p:nvPr/>
          </p:nvSpPr>
          <p:spPr>
            <a:xfrm>
              <a:off x="11124660" y="0"/>
              <a:ext cx="232886" cy="223361"/>
            </a:xfrm>
            <a:custGeom>
              <a:avLst/>
              <a:gdLst>
                <a:gd name="csX0" fmla="*/ 232886 w 232886"/>
                <a:gd name="csY0" fmla="*/ 218916 h 223361"/>
                <a:gd name="csX1" fmla="*/ 19050 w 232886"/>
                <a:gd name="csY1" fmla="*/ 0 h 223361"/>
                <a:gd name="csX2" fmla="*/ 0 w 232886"/>
                <a:gd name="csY2" fmla="*/ 0 h 223361"/>
                <a:gd name="csX3" fmla="*/ 228600 w 232886"/>
                <a:gd name="csY3" fmla="*/ 223361 h 223361"/>
                <a:gd name="csX4" fmla="*/ 232886 w 232886"/>
                <a:gd name="csY4" fmla="*/ 218916 h 223361"/>
              </a:gdLst>
              <a:ahLst/>
              <a:cxnLst>
                <a:cxn ang="0">
                  <a:pos x="csX0" y="csY0"/>
                </a:cxn>
                <a:cxn ang="0">
                  <a:pos x="csX1" y="csY1"/>
                </a:cxn>
                <a:cxn ang="0">
                  <a:pos x="csX2" y="csY2"/>
                </a:cxn>
                <a:cxn ang="0">
                  <a:pos x="csX3" y="csY3"/>
                </a:cxn>
                <a:cxn ang="0">
                  <a:pos x="csX4" y="csY4"/>
                </a:cxn>
              </a:cxnLst>
              <a:rect l="l" t="t" r="r" b="b"/>
              <a:pathLst>
                <a:path w="232886" h="223361">
                  <a:moveTo>
                    <a:pt x="232886" y="218916"/>
                  </a:moveTo>
                  <a:lnTo>
                    <a:pt x="19050" y="0"/>
                  </a:lnTo>
                  <a:lnTo>
                    <a:pt x="0" y="0"/>
                  </a:lnTo>
                  <a:lnTo>
                    <a:pt x="228600" y="223361"/>
                  </a:lnTo>
                  <a:lnTo>
                    <a:pt x="232886" y="218916"/>
                  </a:lnTo>
                  <a:close/>
                </a:path>
              </a:pathLst>
            </a:custGeom>
            <a:solidFill>
              <a:srgbClr val="E5E7E8"/>
            </a:solidFill>
            <a:ln w="15875" cap="flat">
              <a:noFill/>
              <a:prstDash val="solid"/>
              <a:miter/>
            </a:ln>
          </p:spPr>
          <p:txBody>
            <a:bodyPr/>
            <a:lstStyle/>
            <a:p>
              <a:endParaRPr lang="en-US"/>
            </a:p>
          </p:txBody>
        </p:sp>
        <p:sp>
          <p:nvSpPr>
            <p:cNvPr id="77" name="Freeform 76">
              <a:extLst>
                <a:ext uri="{FF2B5EF4-FFF2-40B4-BE49-F238E27FC236}">
                  <a16:creationId xmlns:a16="http://schemas.microsoft.com/office/drawing/2014/main" id="{A430F4F5-1667-E52A-3648-347E6DF9F9FD}"/>
                </a:ext>
              </a:extLst>
            </p:cNvPr>
            <p:cNvSpPr/>
            <p:nvPr/>
          </p:nvSpPr>
          <p:spPr>
            <a:xfrm>
              <a:off x="10537444" y="787399"/>
              <a:ext cx="820102" cy="832008"/>
            </a:xfrm>
            <a:custGeom>
              <a:avLst/>
              <a:gdLst>
                <a:gd name="csX0" fmla="*/ 820103 w 820102"/>
                <a:gd name="csY0" fmla="*/ 4445 h 832008"/>
                <a:gd name="csX1" fmla="*/ 815817 w 820102"/>
                <a:gd name="csY1" fmla="*/ 0 h 832008"/>
                <a:gd name="csX2" fmla="*/ 236061 w 820102"/>
                <a:gd name="csY2" fmla="*/ 566420 h 832008"/>
                <a:gd name="csX3" fmla="*/ 0 w 820102"/>
                <a:gd name="csY3" fmla="*/ 808038 h 832008"/>
                <a:gd name="csX4" fmla="*/ 0 w 820102"/>
                <a:gd name="csY4" fmla="*/ 832009 h 832008"/>
                <a:gd name="csX5" fmla="*/ 253841 w 820102"/>
                <a:gd name="csY5" fmla="*/ 584041 h 832008"/>
                <a:gd name="csX6" fmla="*/ 820103 w 820102"/>
                <a:gd name="csY6" fmla="*/ 4445 h 83200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0102" h="832008">
                  <a:moveTo>
                    <a:pt x="820103" y="4445"/>
                  </a:moveTo>
                  <a:lnTo>
                    <a:pt x="815817" y="0"/>
                  </a:lnTo>
                  <a:lnTo>
                    <a:pt x="236061" y="566420"/>
                  </a:lnTo>
                  <a:lnTo>
                    <a:pt x="0" y="808038"/>
                  </a:lnTo>
                  <a:lnTo>
                    <a:pt x="0" y="832009"/>
                  </a:lnTo>
                  <a:lnTo>
                    <a:pt x="253841" y="584041"/>
                  </a:lnTo>
                  <a:lnTo>
                    <a:pt x="820103" y="4445"/>
                  </a:lnTo>
                  <a:close/>
                </a:path>
              </a:pathLst>
            </a:custGeom>
            <a:solidFill>
              <a:srgbClr val="E5E7E8"/>
            </a:solidFill>
            <a:ln w="15875" cap="flat">
              <a:noFill/>
              <a:prstDash val="solid"/>
              <a:miter/>
            </a:ln>
          </p:spPr>
          <p:txBody>
            <a:bodyPr/>
            <a:lstStyle/>
            <a:p>
              <a:endParaRPr lang="en-US"/>
            </a:p>
          </p:txBody>
        </p:sp>
        <p:sp>
          <p:nvSpPr>
            <p:cNvPr id="78" name="Freeform 77">
              <a:extLst>
                <a:ext uri="{FF2B5EF4-FFF2-40B4-BE49-F238E27FC236}">
                  <a16:creationId xmlns:a16="http://schemas.microsoft.com/office/drawing/2014/main" id="{85FB8601-21BD-3833-B9D7-6066D4045D72}"/>
                </a:ext>
              </a:extLst>
            </p:cNvPr>
            <p:cNvSpPr/>
            <p:nvPr/>
          </p:nvSpPr>
          <p:spPr>
            <a:xfrm>
              <a:off x="11388661" y="204152"/>
              <a:ext cx="509270" cy="625474"/>
            </a:xfrm>
            <a:custGeom>
              <a:avLst/>
              <a:gdLst>
                <a:gd name="csX0" fmla="*/ 407353 w 509270"/>
                <a:gd name="csY0" fmla="*/ 276066 h 625474"/>
                <a:gd name="csX1" fmla="*/ 509270 w 509270"/>
                <a:gd name="csY1" fmla="*/ 154781 h 625474"/>
                <a:gd name="csX2" fmla="*/ 370999 w 509270"/>
                <a:gd name="csY2" fmla="*/ 148431 h 625474"/>
                <a:gd name="csX3" fmla="*/ 264160 w 509270"/>
                <a:gd name="csY3" fmla="*/ 277654 h 625474"/>
                <a:gd name="csX4" fmla="*/ 314960 w 509270"/>
                <a:gd name="csY4" fmla="*/ 146685 h 625474"/>
                <a:gd name="csX5" fmla="*/ 253365 w 509270"/>
                <a:gd name="csY5" fmla="*/ 0 h 625474"/>
                <a:gd name="csX6" fmla="*/ 186214 w 509270"/>
                <a:gd name="csY6" fmla="*/ 122873 h 625474"/>
                <a:gd name="csX7" fmla="*/ 252571 w 509270"/>
                <a:gd name="csY7" fmla="*/ 277654 h 625474"/>
                <a:gd name="csX8" fmla="*/ 252571 w 509270"/>
                <a:gd name="csY8" fmla="*/ 277971 h 625474"/>
                <a:gd name="csX9" fmla="*/ 252095 w 509270"/>
                <a:gd name="csY9" fmla="*/ 277971 h 625474"/>
                <a:gd name="csX10" fmla="*/ 157004 w 509270"/>
                <a:gd name="csY10" fmla="*/ 175260 h 625474"/>
                <a:gd name="csX11" fmla="*/ 0 w 509270"/>
                <a:gd name="csY11" fmla="*/ 169228 h 625474"/>
                <a:gd name="csX12" fmla="*/ 80804 w 509270"/>
                <a:gd name="csY12" fmla="*/ 283369 h 625474"/>
                <a:gd name="csX13" fmla="*/ 246857 w 509270"/>
                <a:gd name="csY13" fmla="*/ 288290 h 625474"/>
                <a:gd name="csX14" fmla="*/ 112713 w 509270"/>
                <a:gd name="csY14" fmla="*/ 324644 h 625474"/>
                <a:gd name="csX15" fmla="*/ 33020 w 509270"/>
                <a:gd name="csY15" fmla="*/ 462121 h 625474"/>
                <a:gd name="csX16" fmla="*/ 170339 w 509270"/>
                <a:gd name="csY16" fmla="*/ 444024 h 625474"/>
                <a:gd name="csX17" fmla="*/ 253841 w 509270"/>
                <a:gd name="csY17" fmla="*/ 297339 h 625474"/>
                <a:gd name="csX18" fmla="*/ 254794 w 509270"/>
                <a:gd name="csY18" fmla="*/ 296704 h 625474"/>
                <a:gd name="csX19" fmla="*/ 171927 w 509270"/>
                <a:gd name="csY19" fmla="*/ 625475 h 625474"/>
                <a:gd name="csX20" fmla="*/ 216217 w 509270"/>
                <a:gd name="csY20" fmla="*/ 625475 h 625474"/>
                <a:gd name="csX21" fmla="*/ 262732 w 509270"/>
                <a:gd name="csY21" fmla="*/ 297498 h 625474"/>
                <a:gd name="csX22" fmla="*/ 338296 w 509270"/>
                <a:gd name="csY22" fmla="*/ 415290 h 625474"/>
                <a:gd name="csX23" fmla="*/ 491808 w 509270"/>
                <a:gd name="csY23" fmla="*/ 448786 h 625474"/>
                <a:gd name="csX24" fmla="*/ 431641 w 509270"/>
                <a:gd name="csY24" fmla="*/ 322263 h 625474"/>
                <a:gd name="csX25" fmla="*/ 268923 w 509270"/>
                <a:gd name="csY25" fmla="*/ 288131 h 625474"/>
                <a:gd name="csX26" fmla="*/ 407194 w 509270"/>
                <a:gd name="csY26" fmla="*/ 275908 h 625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09270" h="625474">
                  <a:moveTo>
                    <a:pt x="407353" y="276066"/>
                  </a:moveTo>
                  <a:cubicBezTo>
                    <a:pt x="476409" y="241141"/>
                    <a:pt x="448945" y="185261"/>
                    <a:pt x="509270" y="154781"/>
                  </a:cubicBezTo>
                  <a:cubicBezTo>
                    <a:pt x="509270" y="154781"/>
                    <a:pt x="431324" y="117951"/>
                    <a:pt x="370999" y="148431"/>
                  </a:cubicBezTo>
                  <a:cubicBezTo>
                    <a:pt x="308769" y="179864"/>
                    <a:pt x="304324" y="257016"/>
                    <a:pt x="264160" y="277654"/>
                  </a:cubicBezTo>
                  <a:cubicBezTo>
                    <a:pt x="260985" y="221615"/>
                    <a:pt x="314960" y="215741"/>
                    <a:pt x="314960" y="146685"/>
                  </a:cubicBezTo>
                  <a:cubicBezTo>
                    <a:pt x="314960" y="68421"/>
                    <a:pt x="253365" y="68421"/>
                    <a:pt x="253365" y="0"/>
                  </a:cubicBezTo>
                  <a:cubicBezTo>
                    <a:pt x="253365" y="0"/>
                    <a:pt x="186214" y="54451"/>
                    <a:pt x="186214" y="122873"/>
                  </a:cubicBezTo>
                  <a:cubicBezTo>
                    <a:pt x="186214" y="193516"/>
                    <a:pt x="252412" y="231934"/>
                    <a:pt x="252571" y="277654"/>
                  </a:cubicBezTo>
                  <a:cubicBezTo>
                    <a:pt x="252571" y="277813"/>
                    <a:pt x="252571" y="277971"/>
                    <a:pt x="252571" y="277971"/>
                  </a:cubicBezTo>
                  <a:cubicBezTo>
                    <a:pt x="252571" y="277971"/>
                    <a:pt x="252412" y="277971"/>
                    <a:pt x="252095" y="277971"/>
                  </a:cubicBezTo>
                  <a:cubicBezTo>
                    <a:pt x="200501" y="257016"/>
                    <a:pt x="218440" y="204788"/>
                    <a:pt x="157004" y="175260"/>
                  </a:cubicBezTo>
                  <a:cubicBezTo>
                    <a:pt x="87154" y="141923"/>
                    <a:pt x="60960" y="198438"/>
                    <a:pt x="0" y="169228"/>
                  </a:cubicBezTo>
                  <a:cubicBezTo>
                    <a:pt x="0" y="169228"/>
                    <a:pt x="19844" y="254159"/>
                    <a:pt x="80804" y="283369"/>
                  </a:cubicBezTo>
                  <a:cubicBezTo>
                    <a:pt x="143669" y="313372"/>
                    <a:pt x="206058" y="269240"/>
                    <a:pt x="246857" y="288290"/>
                  </a:cubicBezTo>
                  <a:cubicBezTo>
                    <a:pt x="204153" y="324326"/>
                    <a:pt x="167482" y="283528"/>
                    <a:pt x="112713" y="324644"/>
                  </a:cubicBezTo>
                  <a:cubicBezTo>
                    <a:pt x="50641" y="371158"/>
                    <a:pt x="87154" y="421481"/>
                    <a:pt x="33020" y="462121"/>
                  </a:cubicBezTo>
                  <a:cubicBezTo>
                    <a:pt x="33020" y="462121"/>
                    <a:pt x="116046" y="484664"/>
                    <a:pt x="170339" y="444024"/>
                  </a:cubicBezTo>
                  <a:cubicBezTo>
                    <a:pt x="226378" y="402114"/>
                    <a:pt x="217646" y="324485"/>
                    <a:pt x="253841" y="297339"/>
                  </a:cubicBezTo>
                  <a:cubicBezTo>
                    <a:pt x="254159" y="297180"/>
                    <a:pt x="254476" y="296863"/>
                    <a:pt x="254794" y="296704"/>
                  </a:cubicBezTo>
                  <a:cubicBezTo>
                    <a:pt x="253524" y="357981"/>
                    <a:pt x="244793" y="541020"/>
                    <a:pt x="171927" y="625475"/>
                  </a:cubicBezTo>
                  <a:lnTo>
                    <a:pt x="216217" y="625475"/>
                  </a:lnTo>
                  <a:cubicBezTo>
                    <a:pt x="222568" y="611188"/>
                    <a:pt x="271463" y="503714"/>
                    <a:pt x="262732" y="297498"/>
                  </a:cubicBezTo>
                  <a:cubicBezTo>
                    <a:pt x="309086" y="327343"/>
                    <a:pt x="282893" y="375761"/>
                    <a:pt x="338296" y="415290"/>
                  </a:cubicBezTo>
                  <a:cubicBezTo>
                    <a:pt x="401320" y="460375"/>
                    <a:pt x="436880" y="409416"/>
                    <a:pt x="491808" y="448786"/>
                  </a:cubicBezTo>
                  <a:cubicBezTo>
                    <a:pt x="491808" y="448786"/>
                    <a:pt x="486728" y="361791"/>
                    <a:pt x="431641" y="322263"/>
                  </a:cubicBezTo>
                  <a:cubicBezTo>
                    <a:pt x="374967" y="281623"/>
                    <a:pt x="305912" y="314166"/>
                    <a:pt x="268923" y="288131"/>
                  </a:cubicBezTo>
                  <a:cubicBezTo>
                    <a:pt x="317183" y="260033"/>
                    <a:pt x="346393" y="306705"/>
                    <a:pt x="407194" y="275908"/>
                  </a:cubicBezTo>
                  <a:close/>
                </a:path>
              </a:pathLst>
            </a:custGeom>
            <a:solidFill>
              <a:srgbClr val="E5E7E8"/>
            </a:solidFill>
            <a:ln w="15875" cap="flat">
              <a:noFill/>
              <a:prstDash val="solid"/>
              <a:miter/>
            </a:ln>
          </p:spPr>
          <p:txBody>
            <a:bodyPr/>
            <a:lstStyle/>
            <a:p>
              <a:endParaRPr lang="en-US"/>
            </a:p>
          </p:txBody>
        </p:sp>
      </p:grpSp>
      <p:sp>
        <p:nvSpPr>
          <p:cNvPr id="7" name="Text Placeholder 16">
            <a:extLst>
              <a:ext uri="{FF2B5EF4-FFF2-40B4-BE49-F238E27FC236}">
                <a16:creationId xmlns:a16="http://schemas.microsoft.com/office/drawing/2014/main" id="{850150E2-2658-6A0C-5999-C3882F3A7037}"/>
              </a:ext>
            </a:extLst>
          </p:cNvPr>
          <p:cNvSpPr>
            <a:spLocks noGrp="1"/>
          </p:cNvSpPr>
          <p:nvPr>
            <p:ph type="body" sz="quarter" idx="14" hasCustomPrompt="1"/>
          </p:nvPr>
        </p:nvSpPr>
        <p:spPr>
          <a:xfrm>
            <a:off x="590009" y="953845"/>
            <a:ext cx="8104540" cy="1671175"/>
          </a:xfrm>
        </p:spPr>
        <p:txBody>
          <a:bodyPr>
            <a:noAutofit/>
          </a:bodyPr>
          <a:lstStyle>
            <a:lvl1pPr marL="0" indent="0">
              <a:lnSpc>
                <a:spcPct val="80000"/>
              </a:lnSpc>
              <a:buNone/>
              <a:defRPr sz="7000" b="1">
                <a:solidFill>
                  <a:schemeClr val="tx1"/>
                </a:solidFill>
                <a:latin typeface="Buckeye Serif 2" pitchFamily="2" charset="77"/>
                <a:ea typeface="Buckeye Serif 2"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Title Goes Here</a:t>
            </a:r>
          </a:p>
        </p:txBody>
      </p:sp>
      <p:sp>
        <p:nvSpPr>
          <p:cNvPr id="13" name="Text Placeholder 20">
            <a:extLst>
              <a:ext uri="{FF2B5EF4-FFF2-40B4-BE49-F238E27FC236}">
                <a16:creationId xmlns:a16="http://schemas.microsoft.com/office/drawing/2014/main" id="{C386E406-945D-58F1-0654-9E90B492BD05}"/>
              </a:ext>
            </a:extLst>
          </p:cNvPr>
          <p:cNvSpPr>
            <a:spLocks noGrp="1"/>
          </p:cNvSpPr>
          <p:nvPr>
            <p:ph type="body" sz="quarter" idx="15" hasCustomPrompt="1"/>
          </p:nvPr>
        </p:nvSpPr>
        <p:spPr>
          <a:xfrm>
            <a:off x="842068" y="3624327"/>
            <a:ext cx="6090360" cy="1089440"/>
          </a:xfrm>
        </p:spPr>
        <p:txBody>
          <a:bodyPr>
            <a:noAutofit/>
          </a:bodyPr>
          <a:lstStyle>
            <a:lvl1pPr marL="0" indent="0">
              <a:buNone/>
              <a:defRPr sz="1400">
                <a:solidFill>
                  <a:schemeClr val="tx1"/>
                </a:solidFill>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sp>
        <p:nvSpPr>
          <p:cNvPr id="12" name="Rectangle 11">
            <a:extLst>
              <a:ext uri="{FF2B5EF4-FFF2-40B4-BE49-F238E27FC236}">
                <a16:creationId xmlns:a16="http://schemas.microsoft.com/office/drawing/2014/main" id="{F61893E9-5EBD-B1BA-FBF4-8F92B873815F}"/>
              </a:ext>
            </a:extLst>
          </p:cNvPr>
          <p:cNvSpPr/>
          <p:nvPr userDrawn="1"/>
        </p:nvSpPr>
        <p:spPr>
          <a:xfrm>
            <a:off x="842068" y="5139843"/>
            <a:ext cx="6090360" cy="1148316"/>
          </a:xfrm>
          <a:prstGeom prst="rect">
            <a:avLst/>
          </a:prstGeom>
          <a:ln>
            <a:noFill/>
          </a:ln>
          <a:effectLst>
            <a:outerShdw blurRad="126479"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7AF0721C-47D8-5FBE-580C-24CC4BCF4C67}"/>
              </a:ext>
            </a:extLst>
          </p:cNvPr>
          <p:cNvSpPr/>
          <p:nvPr userDrawn="1"/>
        </p:nvSpPr>
        <p:spPr>
          <a:xfrm>
            <a:off x="6217575" y="4832858"/>
            <a:ext cx="1818668" cy="1818668"/>
          </a:xfrm>
          <a:prstGeom prst="roundRect">
            <a:avLst>
              <a:gd name="adj" fmla="val 376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7">
            <a:extLst>
              <a:ext uri="{FF2B5EF4-FFF2-40B4-BE49-F238E27FC236}">
                <a16:creationId xmlns:a16="http://schemas.microsoft.com/office/drawing/2014/main" id="{5E62ABF0-62AE-3628-B213-24D3DD365722}"/>
              </a:ext>
            </a:extLst>
          </p:cNvPr>
          <p:cNvSpPr>
            <a:spLocks noGrp="1"/>
          </p:cNvSpPr>
          <p:nvPr>
            <p:ph type="pic" sz="quarter" idx="10" hasCustomPrompt="1"/>
          </p:nvPr>
        </p:nvSpPr>
        <p:spPr>
          <a:xfrm>
            <a:off x="6393591" y="5000030"/>
            <a:ext cx="1477628" cy="1478742"/>
          </a:xfrm>
        </p:spPr>
        <p:txBody>
          <a:bodyPr anchor="b" anchorCtr="0">
            <a:normAutofit/>
          </a:bodyPr>
          <a:lstStyle>
            <a:lvl1pPr marL="0" indent="0" algn="ctr">
              <a:buNone/>
              <a:defRPr sz="800" i="1">
                <a:solidFill>
                  <a:schemeClr val="bg2"/>
                </a:solidFill>
              </a:defRPr>
            </a:lvl1pPr>
          </a:lstStyle>
          <a:p>
            <a:r>
              <a:rPr lang="en-US" dirty="0"/>
              <a:t>QR code goes here </a:t>
            </a:r>
            <a:br>
              <a:rPr lang="en-US" dirty="0"/>
            </a:br>
            <a:r>
              <a:rPr lang="en-US" dirty="0"/>
              <a:t>(Click on the little image icon to upload)</a:t>
            </a:r>
          </a:p>
        </p:txBody>
      </p:sp>
      <p:sp>
        <p:nvSpPr>
          <p:cNvPr id="16" name="Text Placeholder 11">
            <a:extLst>
              <a:ext uri="{FF2B5EF4-FFF2-40B4-BE49-F238E27FC236}">
                <a16:creationId xmlns:a16="http://schemas.microsoft.com/office/drawing/2014/main" id="{96DE5D38-2C16-D8FE-D183-3680864D6FDE}"/>
              </a:ext>
            </a:extLst>
          </p:cNvPr>
          <p:cNvSpPr>
            <a:spLocks noGrp="1"/>
          </p:cNvSpPr>
          <p:nvPr>
            <p:ph type="body" sz="quarter" idx="11" hasCustomPrompt="1"/>
          </p:nvPr>
        </p:nvSpPr>
        <p:spPr>
          <a:xfrm>
            <a:off x="1042046" y="5391590"/>
            <a:ext cx="5068132" cy="206375"/>
          </a:xfrm>
        </p:spPr>
        <p:txBody>
          <a:bodyPr>
            <a:noAutofit/>
          </a:bodyPr>
          <a:lstStyle>
            <a:lvl1pPr marL="0" indent="0" algn="l">
              <a:buNone/>
              <a:defRPr sz="1200">
                <a:solidFill>
                  <a:schemeClr val="bg1"/>
                </a:solidFill>
              </a:defRPr>
            </a:lvl1pPr>
          </a:lstStyle>
          <a:p>
            <a:pPr lvl="0"/>
            <a:r>
              <a:rPr lang="en-US" dirty="0"/>
              <a:t>SUBHEADING TEXT HERE (CAPS ONLY)</a:t>
            </a:r>
          </a:p>
        </p:txBody>
      </p:sp>
      <p:sp>
        <p:nvSpPr>
          <p:cNvPr id="17" name="Text Placeholder 13">
            <a:extLst>
              <a:ext uri="{FF2B5EF4-FFF2-40B4-BE49-F238E27FC236}">
                <a16:creationId xmlns:a16="http://schemas.microsoft.com/office/drawing/2014/main" id="{9F14B0E8-A839-BB8A-E414-1443A47E9E64}"/>
              </a:ext>
            </a:extLst>
          </p:cNvPr>
          <p:cNvSpPr>
            <a:spLocks noGrp="1"/>
          </p:cNvSpPr>
          <p:nvPr>
            <p:ph type="body" sz="quarter" idx="12" hasCustomPrompt="1"/>
          </p:nvPr>
        </p:nvSpPr>
        <p:spPr>
          <a:xfrm>
            <a:off x="1042045" y="5597965"/>
            <a:ext cx="5039779" cy="434975"/>
          </a:xfrm>
        </p:spPr>
        <p:txBody>
          <a:bodyPr/>
          <a:lstStyle>
            <a:lvl1pPr marL="0" indent="0" algn="l">
              <a:buNone/>
              <a:defRPr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pic>
        <p:nvPicPr>
          <p:cNvPr id="2" name="Graphic 1">
            <a:extLst>
              <a:ext uri="{FF2B5EF4-FFF2-40B4-BE49-F238E27FC236}">
                <a16:creationId xmlns:a16="http://schemas.microsoft.com/office/drawing/2014/main" id="{0D2FEFEC-591B-A1F7-9F00-0D965C953E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8392" y="2772459"/>
            <a:ext cx="253676" cy="243919"/>
          </a:xfrm>
          <a:prstGeom prst="rect">
            <a:avLst/>
          </a:prstGeom>
        </p:spPr>
      </p:pic>
      <p:sp>
        <p:nvSpPr>
          <p:cNvPr id="3" name="Text Placeholder 20">
            <a:extLst>
              <a:ext uri="{FF2B5EF4-FFF2-40B4-BE49-F238E27FC236}">
                <a16:creationId xmlns:a16="http://schemas.microsoft.com/office/drawing/2014/main" id="{9A159CD6-0A5F-AA64-8FA6-73FA29BEEDC3}"/>
              </a:ext>
            </a:extLst>
          </p:cNvPr>
          <p:cNvSpPr>
            <a:spLocks noGrp="1"/>
          </p:cNvSpPr>
          <p:nvPr>
            <p:ph type="body" sz="quarter" idx="16" hasCustomPrompt="1"/>
          </p:nvPr>
        </p:nvSpPr>
        <p:spPr>
          <a:xfrm>
            <a:off x="842068" y="2764833"/>
            <a:ext cx="1910486" cy="265735"/>
          </a:xfrm>
        </p:spPr>
        <p:txBody>
          <a:bodyPr>
            <a:noAutofit/>
          </a:bodyPr>
          <a:lstStyle>
            <a:lvl1pPr marL="0" indent="0">
              <a:buNone/>
              <a:defRPr sz="1600" b="1" i="0">
                <a:solidFill>
                  <a:schemeClr val="tx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Day, Month</a:t>
            </a:r>
          </a:p>
        </p:txBody>
      </p:sp>
      <p:sp>
        <p:nvSpPr>
          <p:cNvPr id="4" name="Text Placeholder 20">
            <a:extLst>
              <a:ext uri="{FF2B5EF4-FFF2-40B4-BE49-F238E27FC236}">
                <a16:creationId xmlns:a16="http://schemas.microsoft.com/office/drawing/2014/main" id="{21458D81-B9BE-1133-43F2-BCAAC59B0168}"/>
              </a:ext>
            </a:extLst>
          </p:cNvPr>
          <p:cNvSpPr>
            <a:spLocks noGrp="1"/>
          </p:cNvSpPr>
          <p:nvPr>
            <p:ph type="body" sz="quarter" idx="17" hasCustomPrompt="1"/>
          </p:nvPr>
        </p:nvSpPr>
        <p:spPr>
          <a:xfrm>
            <a:off x="842068" y="2981014"/>
            <a:ext cx="1910486" cy="265735"/>
          </a:xfrm>
        </p:spPr>
        <p:txBody>
          <a:bodyPr>
            <a:noAutofit/>
          </a:bodyPr>
          <a:lstStyle>
            <a:lvl1pPr marL="0" indent="0">
              <a:buNone/>
              <a:defRPr sz="1600" b="1" i="0">
                <a:solidFill>
                  <a:schemeClr val="tx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Time</a:t>
            </a:r>
          </a:p>
        </p:txBody>
      </p:sp>
      <p:sp>
        <p:nvSpPr>
          <p:cNvPr id="5" name="Text Placeholder 20">
            <a:extLst>
              <a:ext uri="{FF2B5EF4-FFF2-40B4-BE49-F238E27FC236}">
                <a16:creationId xmlns:a16="http://schemas.microsoft.com/office/drawing/2014/main" id="{A950FF1A-3BDB-AEF0-9563-0317AC236ED1}"/>
              </a:ext>
            </a:extLst>
          </p:cNvPr>
          <p:cNvSpPr>
            <a:spLocks noGrp="1"/>
          </p:cNvSpPr>
          <p:nvPr>
            <p:ph type="body" sz="quarter" idx="18" hasCustomPrompt="1"/>
          </p:nvPr>
        </p:nvSpPr>
        <p:spPr>
          <a:xfrm>
            <a:off x="842068" y="3216536"/>
            <a:ext cx="1910486" cy="265735"/>
          </a:xfrm>
        </p:spPr>
        <p:txBody>
          <a:bodyPr>
            <a:noAutofit/>
          </a:bodyPr>
          <a:lstStyle>
            <a:lvl1pPr marL="0" indent="0">
              <a:buNone/>
              <a:defRPr sz="1200" b="0" i="0">
                <a:solidFill>
                  <a:schemeClr val="tx1"/>
                </a:solidFill>
                <a:latin typeface="Buckeye Sans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Location</a:t>
            </a:r>
          </a:p>
        </p:txBody>
      </p:sp>
      <p:pic>
        <p:nvPicPr>
          <p:cNvPr id="8" name="Graphic 7">
            <a:extLst>
              <a:ext uri="{FF2B5EF4-FFF2-40B4-BE49-F238E27FC236}">
                <a16:creationId xmlns:a16="http://schemas.microsoft.com/office/drawing/2014/main" id="{EA3FBF60-2A5A-6BCC-9CE9-BBD973C92DF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8392" y="402942"/>
            <a:ext cx="2414115" cy="343183"/>
          </a:xfrm>
          <a:prstGeom prst="rect">
            <a:avLst/>
          </a:prstGeom>
        </p:spPr>
      </p:pic>
    </p:spTree>
    <p:extLst>
      <p:ext uri="{BB962C8B-B14F-4D97-AF65-F5344CB8AC3E}">
        <p14:creationId xmlns:p14="http://schemas.microsoft.com/office/powerpoint/2010/main" val="1706557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op">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B66C6ADE-0A5D-8085-0025-A68FC81D4318}"/>
              </a:ext>
            </a:extLst>
          </p:cNvPr>
          <p:cNvSpPr>
            <a:spLocks noGrp="1"/>
          </p:cNvSpPr>
          <p:nvPr>
            <p:ph type="sldNum" sz="quarter" idx="4"/>
          </p:nvPr>
        </p:nvSpPr>
        <p:spPr>
          <a:xfrm>
            <a:off x="9203635" y="6356350"/>
            <a:ext cx="2743200" cy="365125"/>
          </a:xfrm>
          <a:prstGeom prst="rect">
            <a:avLst/>
          </a:prstGeom>
        </p:spPr>
        <p:txBody>
          <a:bodyPr vert="horz" lIns="91440" tIns="45720" rIns="91440" bIns="45720" rtlCol="0" anchor="ctr"/>
          <a:lstStyle>
            <a:lvl1pPr algn="r">
              <a:defRPr sz="1000">
                <a:solidFill>
                  <a:srgbClr val="A7B1B7"/>
                </a:solidFill>
                <a:latin typeface="Buckeye Sans 2" pitchFamily="2" charset="77"/>
              </a:defRPr>
            </a:lvl1pPr>
          </a:lstStyle>
          <a:p>
            <a:fld id="{325D6D83-4D8B-C147-A050-5E585F24B3A7}" type="slidenum">
              <a:rPr lang="en-US" smtClean="0"/>
              <a:pPr/>
              <a:t>‹#›</a:t>
            </a:fld>
            <a:endParaRPr lang="en-US" dirty="0"/>
          </a:p>
        </p:txBody>
      </p:sp>
      <p:pic>
        <p:nvPicPr>
          <p:cNvPr id="6" name="Graphic 5">
            <a:extLst>
              <a:ext uri="{FF2B5EF4-FFF2-40B4-BE49-F238E27FC236}">
                <a16:creationId xmlns:a16="http://schemas.microsoft.com/office/drawing/2014/main" id="{A87957B4-F84B-1E9A-3E76-9150930D95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5165" y="6384097"/>
            <a:ext cx="1941867" cy="276050"/>
          </a:xfrm>
          <a:prstGeom prst="rect">
            <a:avLst/>
          </a:prstGeom>
        </p:spPr>
      </p:pic>
      <p:cxnSp>
        <p:nvCxnSpPr>
          <p:cNvPr id="7" name="Straight Connector 6">
            <a:extLst>
              <a:ext uri="{FF2B5EF4-FFF2-40B4-BE49-F238E27FC236}">
                <a16:creationId xmlns:a16="http://schemas.microsoft.com/office/drawing/2014/main" id="{D6A00F8D-5240-D38E-8824-0059DA0B4D9F}"/>
              </a:ext>
            </a:extLst>
          </p:cNvPr>
          <p:cNvCxnSpPr/>
          <p:nvPr userDrawn="1"/>
        </p:nvCxnSpPr>
        <p:spPr>
          <a:xfrm>
            <a:off x="2375452" y="6530009"/>
            <a:ext cx="8978348" cy="0"/>
          </a:xfrm>
          <a:prstGeom prst="line">
            <a:avLst/>
          </a:prstGeom>
          <a:ln>
            <a:solidFill>
              <a:srgbClr val="A7B1B7"/>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619D1C5-CB99-EBC0-E09C-2496122AF666}"/>
              </a:ext>
            </a:extLst>
          </p:cNvPr>
          <p:cNvSpPr txBox="1"/>
          <p:nvPr userDrawn="1"/>
        </p:nvSpPr>
        <p:spPr>
          <a:xfrm>
            <a:off x="1035566" y="3901442"/>
            <a:ext cx="10120868" cy="2154436"/>
          </a:xfrm>
          <a:prstGeom prst="rect">
            <a:avLst/>
          </a:prstGeom>
          <a:noFill/>
        </p:spPr>
        <p:txBody>
          <a:bodyPr wrap="square" rtlCol="0">
            <a:spAutoFit/>
          </a:bodyPr>
          <a:lstStyle/>
          <a:p>
            <a:pPr algn="ctr"/>
            <a:r>
              <a:rPr lang="en-US" sz="3200" b="1" i="0" dirty="0">
                <a:solidFill>
                  <a:schemeClr val="accent1"/>
                </a:solidFill>
                <a:latin typeface="Buckeye Serif 2 Black" pitchFamily="2" charset="77"/>
                <a:ea typeface="Buckeye Serif 2 Black" pitchFamily="2" charset="77"/>
              </a:rPr>
              <a:t>Before You Begin</a:t>
            </a:r>
            <a:br>
              <a:rPr lang="en-US" sz="1600" b="1" i="0" dirty="0">
                <a:solidFill>
                  <a:srgbClr val="212325"/>
                </a:solidFill>
                <a:latin typeface="Buckeye Sans 2" pitchFamily="2" charset="77"/>
                <a:ea typeface="Buckeye Serif 2" pitchFamily="2" charset="77"/>
              </a:rPr>
            </a:br>
            <a:r>
              <a:rPr lang="en-US" sz="1800" b="1" i="1" dirty="0">
                <a:solidFill>
                  <a:schemeClr val="tx1"/>
                </a:solidFill>
                <a:latin typeface="Buckeye Sans 2" pitchFamily="2" charset="77"/>
                <a:ea typeface="Buckeye Serif 2" pitchFamily="2" charset="77"/>
              </a:rPr>
              <a:t>Please save this file to your local computer first before making changes.</a:t>
            </a:r>
          </a:p>
          <a:p>
            <a:pPr algn="ctr"/>
            <a:endParaRPr lang="en-US" sz="1600" b="1" i="0" dirty="0">
              <a:solidFill>
                <a:schemeClr val="tx1"/>
              </a:solidFill>
              <a:latin typeface="Buckeye Sans 2 SemiBold" pitchFamily="2" charset="77"/>
              <a:ea typeface="Buckeye Serif 2" pitchFamily="2" charset="77"/>
            </a:endParaRPr>
          </a:p>
          <a:p>
            <a:pPr algn="ctr"/>
            <a:r>
              <a:rPr lang="en-US" sz="1600" b="1" i="0" dirty="0">
                <a:solidFill>
                  <a:schemeClr val="tx1"/>
                </a:solidFill>
                <a:latin typeface="Buckeye Sans 2 SemiBold" pitchFamily="2" charset="77"/>
                <a:ea typeface="Buckeye Serif 2" pitchFamily="2" charset="77"/>
              </a:rPr>
              <a:t>If you do not save the file to your local computer first before editing, you will change the original </a:t>
            </a:r>
            <a:br>
              <a:rPr lang="en-US" sz="1600" b="1" i="0" dirty="0">
                <a:solidFill>
                  <a:schemeClr val="tx1"/>
                </a:solidFill>
                <a:latin typeface="Buckeye Sans 2 SemiBold" pitchFamily="2" charset="77"/>
                <a:ea typeface="Buckeye Serif 2" pitchFamily="2" charset="77"/>
              </a:rPr>
            </a:br>
            <a:r>
              <a:rPr lang="en-US" sz="1600" b="1" i="0" dirty="0">
                <a:solidFill>
                  <a:schemeClr val="tx1"/>
                </a:solidFill>
                <a:latin typeface="Buckeye Sans 2 SemiBold" pitchFamily="2" charset="77"/>
                <a:ea typeface="Buckeye Serif 2" pitchFamily="2" charset="77"/>
              </a:rPr>
              <a:t>templated file! So, please download the file locally to your computer first before changing anything.</a:t>
            </a:r>
          </a:p>
          <a:p>
            <a:pPr algn="ctr"/>
            <a:endParaRPr lang="en-US" b="1" i="0" dirty="0">
              <a:solidFill>
                <a:srgbClr val="212325"/>
              </a:solidFill>
              <a:latin typeface="Buckeye Sans 2 SemiBold" pitchFamily="2" charset="77"/>
              <a:ea typeface="Buckeye Serif 2" pitchFamily="2" charset="77"/>
            </a:endParaRPr>
          </a:p>
          <a:p>
            <a:pPr algn="ctr"/>
            <a:r>
              <a:rPr lang="en-US" b="1" i="0" dirty="0">
                <a:solidFill>
                  <a:schemeClr val="accent1"/>
                </a:solidFill>
                <a:latin typeface="Buckeye Sans 2" pitchFamily="2" charset="77"/>
                <a:ea typeface="Buckeye Serif 2" pitchFamily="2" charset="77"/>
              </a:rPr>
              <a:t>Thank you from The Ohio State College of Pharmacy Marketing &amp; Communications Team!</a:t>
            </a:r>
          </a:p>
        </p:txBody>
      </p:sp>
      <p:pic>
        <p:nvPicPr>
          <p:cNvPr id="4" name="Graphic 3">
            <a:extLst>
              <a:ext uri="{FF2B5EF4-FFF2-40B4-BE49-F238E27FC236}">
                <a16:creationId xmlns:a16="http://schemas.microsoft.com/office/drawing/2014/main" id="{D4C2C6E0-E268-E1B0-D970-18DDFEC0B43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502924" y="588479"/>
            <a:ext cx="3186152" cy="3186150"/>
          </a:xfrm>
          <a:prstGeom prst="rect">
            <a:avLst/>
          </a:prstGeom>
        </p:spPr>
      </p:pic>
    </p:spTree>
    <p:extLst>
      <p:ext uri="{BB962C8B-B14F-4D97-AF65-F5344CB8AC3E}">
        <p14:creationId xmlns:p14="http://schemas.microsoft.com/office/powerpoint/2010/main" val="508645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B66C6ADE-0A5D-8085-0025-A68FC81D4318}"/>
              </a:ext>
            </a:extLst>
          </p:cNvPr>
          <p:cNvSpPr>
            <a:spLocks noGrp="1"/>
          </p:cNvSpPr>
          <p:nvPr>
            <p:ph type="sldNum" sz="quarter" idx="4"/>
          </p:nvPr>
        </p:nvSpPr>
        <p:spPr>
          <a:xfrm>
            <a:off x="9203635" y="6356350"/>
            <a:ext cx="2743200" cy="365125"/>
          </a:xfrm>
          <a:prstGeom prst="rect">
            <a:avLst/>
          </a:prstGeom>
        </p:spPr>
        <p:txBody>
          <a:bodyPr vert="horz" lIns="91440" tIns="45720" rIns="91440" bIns="45720" rtlCol="0" anchor="ctr"/>
          <a:lstStyle>
            <a:lvl1pPr algn="r">
              <a:defRPr sz="1000">
                <a:solidFill>
                  <a:srgbClr val="A7B1B7"/>
                </a:solidFill>
                <a:latin typeface="Buckeye Sans 2" pitchFamily="2" charset="77"/>
              </a:defRPr>
            </a:lvl1pPr>
          </a:lstStyle>
          <a:p>
            <a:fld id="{325D6D83-4D8B-C147-A050-5E585F24B3A7}" type="slidenum">
              <a:rPr lang="en-US" smtClean="0"/>
              <a:pPr/>
              <a:t>‹#›</a:t>
            </a:fld>
            <a:endParaRPr lang="en-US" dirty="0"/>
          </a:p>
        </p:txBody>
      </p:sp>
      <p:pic>
        <p:nvPicPr>
          <p:cNvPr id="6" name="Graphic 5">
            <a:extLst>
              <a:ext uri="{FF2B5EF4-FFF2-40B4-BE49-F238E27FC236}">
                <a16:creationId xmlns:a16="http://schemas.microsoft.com/office/drawing/2014/main" id="{A87957B4-F84B-1E9A-3E76-9150930D95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5165" y="6384097"/>
            <a:ext cx="1941867" cy="276050"/>
          </a:xfrm>
          <a:prstGeom prst="rect">
            <a:avLst/>
          </a:prstGeom>
        </p:spPr>
      </p:pic>
      <p:cxnSp>
        <p:nvCxnSpPr>
          <p:cNvPr id="7" name="Straight Connector 6">
            <a:extLst>
              <a:ext uri="{FF2B5EF4-FFF2-40B4-BE49-F238E27FC236}">
                <a16:creationId xmlns:a16="http://schemas.microsoft.com/office/drawing/2014/main" id="{D6A00F8D-5240-D38E-8824-0059DA0B4D9F}"/>
              </a:ext>
            </a:extLst>
          </p:cNvPr>
          <p:cNvCxnSpPr/>
          <p:nvPr userDrawn="1"/>
        </p:nvCxnSpPr>
        <p:spPr>
          <a:xfrm>
            <a:off x="2375452" y="6530009"/>
            <a:ext cx="8978348" cy="0"/>
          </a:xfrm>
          <a:prstGeom prst="line">
            <a:avLst/>
          </a:prstGeom>
          <a:ln>
            <a:solidFill>
              <a:srgbClr val="A7B1B7"/>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85E77BC-8EB4-A705-F6BC-50055112C12D}"/>
              </a:ext>
            </a:extLst>
          </p:cNvPr>
          <p:cNvCxnSpPr>
            <a:cxnSpLocks/>
          </p:cNvCxnSpPr>
          <p:nvPr userDrawn="1"/>
        </p:nvCxnSpPr>
        <p:spPr>
          <a:xfrm>
            <a:off x="519164" y="1433225"/>
            <a:ext cx="767272" cy="0"/>
          </a:xfrm>
          <a:prstGeom prst="line">
            <a:avLst/>
          </a:prstGeom>
          <a:ln w="38100">
            <a:solidFill>
              <a:srgbClr val="BA0C2F"/>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96801E-7750-BDAA-CC65-111CE48CB4B1}"/>
              </a:ext>
            </a:extLst>
          </p:cNvPr>
          <p:cNvSpPr txBox="1"/>
          <p:nvPr userDrawn="1"/>
        </p:nvSpPr>
        <p:spPr>
          <a:xfrm>
            <a:off x="427193" y="1754225"/>
            <a:ext cx="5690717" cy="4308872"/>
          </a:xfrm>
          <a:prstGeom prst="rect">
            <a:avLst/>
          </a:prstGeom>
          <a:noFill/>
        </p:spPr>
        <p:txBody>
          <a:bodyPr wrap="square" rtlCol="0">
            <a:spAutoFit/>
          </a:bodyPr>
          <a:lstStyle/>
          <a:p>
            <a:r>
              <a:rPr lang="en-US" sz="2200" b="1" dirty="0">
                <a:solidFill>
                  <a:srgbClr val="BA0C2F"/>
                </a:solidFill>
                <a:latin typeface="Buckeye Serif 2" pitchFamily="2" charset="77"/>
                <a:ea typeface="Buckeye Serif 2" pitchFamily="2" charset="77"/>
              </a:rPr>
              <a:t>Hi there! </a:t>
            </a:r>
          </a:p>
          <a:p>
            <a:r>
              <a:rPr lang="en-US" b="0" i="0" dirty="0">
                <a:solidFill>
                  <a:srgbClr val="212325"/>
                </a:solidFill>
                <a:latin typeface="Buckeye Sans 2" pitchFamily="2" charset="77"/>
                <a:ea typeface="Buckeye Serif 2" pitchFamily="2" charset="77"/>
              </a:rPr>
              <a:t>This PowerPoint presentation was created to help you create Digital Screens that align with The Ohio State University and College of Pharmacy brand guidelines. </a:t>
            </a:r>
          </a:p>
          <a:p>
            <a:endParaRPr lang="en-US" b="0" i="0" dirty="0">
              <a:solidFill>
                <a:srgbClr val="212325"/>
              </a:solidFill>
              <a:latin typeface="Buckeye Sans 2" pitchFamily="2" charset="77"/>
              <a:ea typeface="Buckeye Serif 2" pitchFamily="2" charset="77"/>
            </a:endParaRPr>
          </a:p>
          <a:p>
            <a:r>
              <a:rPr lang="en-US" b="0" i="0" dirty="0">
                <a:solidFill>
                  <a:srgbClr val="212325"/>
                </a:solidFill>
                <a:latin typeface="Buckeye Sans 2" pitchFamily="2" charset="77"/>
                <a:ea typeface="Buckeye Serif 2" pitchFamily="2" charset="77"/>
              </a:rPr>
              <a:t>The following templates have been created for you to use based on your needs. If you do not see a templated design that aligns with your ask, please contact </a:t>
            </a:r>
            <a:r>
              <a:rPr lang="en-US" b="1" i="0" dirty="0">
                <a:solidFill>
                  <a:srgbClr val="BA0C2F"/>
                </a:solidFill>
                <a:latin typeface="Buckeye Sans 2" pitchFamily="2" charset="77"/>
                <a:ea typeface="Buckeye Serif 2" pitchFamily="2" charset="77"/>
                <a:hlinkClick r:id="rId3"/>
              </a:rPr>
              <a:t>cop-marcomm@osu.edu</a:t>
            </a:r>
            <a:r>
              <a:rPr lang="en-US" b="1" i="0" dirty="0">
                <a:solidFill>
                  <a:srgbClr val="BA0C2F"/>
                </a:solidFill>
                <a:latin typeface="Buckeye Sans 2" pitchFamily="2" charset="77"/>
                <a:ea typeface="Buckeye Serif 2" pitchFamily="2" charset="77"/>
              </a:rPr>
              <a:t> </a:t>
            </a:r>
            <a:r>
              <a:rPr lang="en-US" b="0" i="0" dirty="0">
                <a:solidFill>
                  <a:srgbClr val="212325"/>
                </a:solidFill>
                <a:latin typeface="Buckeye Sans 2" pitchFamily="2" charset="77"/>
                <a:ea typeface="Buckeye Serif 2" pitchFamily="2" charset="77"/>
              </a:rPr>
              <a:t>for suggestions. Please keep in mind the following brand guidelines when suggesting a new templated design. </a:t>
            </a:r>
          </a:p>
          <a:p>
            <a:endParaRPr lang="en-US" b="0" i="0" dirty="0">
              <a:solidFill>
                <a:srgbClr val="212325"/>
              </a:solidFill>
              <a:latin typeface="Buckeye Sans 2" pitchFamily="2" charset="77"/>
              <a:ea typeface="Buckeye Serif 2" pitchFamily="2" charset="77"/>
            </a:endParaRPr>
          </a:p>
          <a:p>
            <a:r>
              <a:rPr lang="en-US" b="0" i="0" dirty="0">
                <a:solidFill>
                  <a:srgbClr val="212325"/>
                </a:solidFill>
                <a:latin typeface="Buckeye Sans 2" pitchFamily="2" charset="77"/>
                <a:ea typeface="Buckeye Serif 2" pitchFamily="2" charset="77"/>
              </a:rPr>
              <a:t>You can view the University’s brand guidelines at:</a:t>
            </a:r>
          </a:p>
          <a:p>
            <a:r>
              <a:rPr lang="en-US" b="1" i="0" dirty="0">
                <a:solidFill>
                  <a:srgbClr val="BA0C2F"/>
                </a:solidFill>
                <a:latin typeface="Buckeye Sans 2" pitchFamily="2" charset="77"/>
                <a:ea typeface="Buckeye Serif 2" pitchFamily="2" charset="77"/>
                <a:hlinkClick r:id="rId4">
                  <a:extLst>
                    <a:ext uri="{A12FA001-AC4F-418D-AE19-62706E023703}">
                      <ahyp:hlinkClr xmlns:ahyp="http://schemas.microsoft.com/office/drawing/2018/hyperlinkcolor" val="tx"/>
                    </a:ext>
                  </a:extLst>
                </a:hlinkClick>
              </a:rPr>
              <a:t>brand.osu.edu</a:t>
            </a:r>
            <a:endParaRPr lang="en-US" b="1" i="0" dirty="0">
              <a:solidFill>
                <a:srgbClr val="BA0C2F"/>
              </a:solidFill>
              <a:latin typeface="Buckeye Sans 2" pitchFamily="2" charset="77"/>
              <a:ea typeface="Buckeye Serif 2" pitchFamily="2" charset="77"/>
            </a:endParaRPr>
          </a:p>
        </p:txBody>
      </p:sp>
      <p:sp>
        <p:nvSpPr>
          <p:cNvPr id="13" name="TextBox 12">
            <a:extLst>
              <a:ext uri="{FF2B5EF4-FFF2-40B4-BE49-F238E27FC236}">
                <a16:creationId xmlns:a16="http://schemas.microsoft.com/office/drawing/2014/main" id="{5526C2A7-D812-2C4D-CA73-C49BC2D04461}"/>
              </a:ext>
            </a:extLst>
          </p:cNvPr>
          <p:cNvSpPr txBox="1"/>
          <p:nvPr userDrawn="1"/>
        </p:nvSpPr>
        <p:spPr>
          <a:xfrm>
            <a:off x="422031" y="522514"/>
            <a:ext cx="5787850" cy="80021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600" b="1" dirty="0">
                <a:solidFill>
                  <a:srgbClr val="212325"/>
                </a:solidFill>
                <a:latin typeface="Buckeye Serif 2" pitchFamily="2" charset="77"/>
                <a:ea typeface="Buckeye Serif 2" pitchFamily="2" charset="77"/>
              </a:rPr>
              <a:t>Introduction</a:t>
            </a:r>
          </a:p>
        </p:txBody>
      </p:sp>
      <p:pic>
        <p:nvPicPr>
          <p:cNvPr id="4" name="Picture 3" descr="A screenshot of a color chart&#10;&#10;Description automatically generated">
            <a:extLst>
              <a:ext uri="{FF2B5EF4-FFF2-40B4-BE49-F238E27FC236}">
                <a16:creationId xmlns:a16="http://schemas.microsoft.com/office/drawing/2014/main" id="{D76F4AB8-1DEC-00AD-5D9A-B53EB7AAE7E0}"/>
              </a:ext>
            </a:extLst>
          </p:cNvPr>
          <p:cNvPicPr>
            <a:picLocks noChangeAspect="1"/>
          </p:cNvPicPr>
          <p:nvPr userDrawn="1"/>
        </p:nvPicPr>
        <p:blipFill>
          <a:blip r:embed="rId5"/>
          <a:stretch>
            <a:fillRect/>
          </a:stretch>
        </p:blipFill>
        <p:spPr>
          <a:xfrm>
            <a:off x="8021894" y="2322586"/>
            <a:ext cx="3635388" cy="2633802"/>
          </a:xfrm>
          <a:prstGeom prst="rect">
            <a:avLst/>
          </a:prstGeom>
        </p:spPr>
      </p:pic>
      <p:sp>
        <p:nvSpPr>
          <p:cNvPr id="8" name="TextBox 7">
            <a:extLst>
              <a:ext uri="{FF2B5EF4-FFF2-40B4-BE49-F238E27FC236}">
                <a16:creationId xmlns:a16="http://schemas.microsoft.com/office/drawing/2014/main" id="{946E5A6E-7122-3CCD-95EE-AB54FD11E09C}"/>
              </a:ext>
            </a:extLst>
          </p:cNvPr>
          <p:cNvSpPr txBox="1"/>
          <p:nvPr userDrawn="1"/>
        </p:nvSpPr>
        <p:spPr>
          <a:xfrm>
            <a:off x="7735985" y="5070082"/>
            <a:ext cx="4177445" cy="400110"/>
          </a:xfrm>
          <a:prstGeom prst="rect">
            <a:avLst/>
          </a:prstGeom>
          <a:noFill/>
        </p:spPr>
        <p:txBody>
          <a:bodyPr wrap="square" rtlCol="0">
            <a:spAutoFit/>
          </a:bodyPr>
          <a:lstStyle/>
          <a:p>
            <a:pPr algn="ctr"/>
            <a:r>
              <a:rPr lang="en-US" sz="1000" dirty="0">
                <a:latin typeface="Buckeye Sans 2" pitchFamily="2" charset="77"/>
              </a:rPr>
              <a:t>Ohio State’s brand colors have already been uploaded into the </a:t>
            </a:r>
            <a:br>
              <a:rPr lang="en-US" sz="1000" dirty="0">
                <a:latin typeface="Buckeye Sans 2" pitchFamily="2" charset="77"/>
              </a:rPr>
            </a:br>
            <a:r>
              <a:rPr lang="en-US" sz="1000" dirty="0">
                <a:latin typeface="Buckeye Sans 2" pitchFamily="2" charset="77"/>
              </a:rPr>
              <a:t>“Theme Colors” within your font colors, etc. so no need to find colors!</a:t>
            </a:r>
          </a:p>
        </p:txBody>
      </p:sp>
      <p:cxnSp>
        <p:nvCxnSpPr>
          <p:cNvPr id="9" name="Straight Connector 8">
            <a:extLst>
              <a:ext uri="{FF2B5EF4-FFF2-40B4-BE49-F238E27FC236}">
                <a16:creationId xmlns:a16="http://schemas.microsoft.com/office/drawing/2014/main" id="{29B2FB50-8878-DB66-60A5-2C540A8C5ECA}"/>
              </a:ext>
            </a:extLst>
          </p:cNvPr>
          <p:cNvCxnSpPr>
            <a:cxnSpLocks/>
          </p:cNvCxnSpPr>
          <p:nvPr userDrawn="1"/>
        </p:nvCxnSpPr>
        <p:spPr>
          <a:xfrm>
            <a:off x="7471511" y="3001772"/>
            <a:ext cx="609600" cy="0"/>
          </a:xfrm>
          <a:prstGeom prst="line">
            <a:avLst/>
          </a:prstGeom>
          <a:ln w="19050" cap="rnd">
            <a:solidFill>
              <a:schemeClr val="accent3"/>
            </a:solidFill>
            <a:tailEnd type="ova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ECBD3D7-AE09-D73C-B968-FFC0C67BFF69}"/>
              </a:ext>
            </a:extLst>
          </p:cNvPr>
          <p:cNvSpPr/>
          <p:nvPr userDrawn="1"/>
        </p:nvSpPr>
        <p:spPr>
          <a:xfrm>
            <a:off x="8081111" y="2777287"/>
            <a:ext cx="3487195" cy="440754"/>
          </a:xfrm>
          <a:prstGeom prst="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777B70C-4595-85C3-9F25-991D067219C4}"/>
              </a:ext>
            </a:extLst>
          </p:cNvPr>
          <p:cNvSpPr txBox="1"/>
          <p:nvPr userDrawn="1"/>
        </p:nvSpPr>
        <p:spPr>
          <a:xfrm>
            <a:off x="6206886" y="2760558"/>
            <a:ext cx="1262025" cy="553998"/>
          </a:xfrm>
          <a:prstGeom prst="rect">
            <a:avLst/>
          </a:prstGeom>
          <a:noFill/>
        </p:spPr>
        <p:txBody>
          <a:bodyPr wrap="square" rtlCol="0">
            <a:spAutoFit/>
          </a:bodyPr>
          <a:lstStyle/>
          <a:p>
            <a:pPr algn="ctr"/>
            <a:r>
              <a:rPr lang="en-US" sz="1000" dirty="0">
                <a:latin typeface="Buckeye Sans 2" pitchFamily="2" charset="77"/>
              </a:rPr>
              <a:t>Actual pre-loaded Theme Colors. </a:t>
            </a:r>
          </a:p>
          <a:p>
            <a:pPr algn="ctr"/>
            <a:r>
              <a:rPr lang="en-US" sz="1000" b="1" i="1" dirty="0">
                <a:solidFill>
                  <a:schemeClr val="accent1"/>
                </a:solidFill>
                <a:latin typeface="Buckeye Sans 2" pitchFamily="2" charset="77"/>
              </a:rPr>
              <a:t>Use these ONLY</a:t>
            </a:r>
          </a:p>
        </p:txBody>
      </p:sp>
      <p:sp>
        <p:nvSpPr>
          <p:cNvPr id="19" name="TextBox 18">
            <a:extLst>
              <a:ext uri="{FF2B5EF4-FFF2-40B4-BE49-F238E27FC236}">
                <a16:creationId xmlns:a16="http://schemas.microsoft.com/office/drawing/2014/main" id="{14CBB061-9064-09B6-0E5C-17D5885E3DBA}"/>
              </a:ext>
            </a:extLst>
          </p:cNvPr>
          <p:cNvSpPr txBox="1"/>
          <p:nvPr userDrawn="1"/>
        </p:nvSpPr>
        <p:spPr>
          <a:xfrm>
            <a:off x="6206886" y="3429000"/>
            <a:ext cx="1262025" cy="800219"/>
          </a:xfrm>
          <a:prstGeom prst="rect">
            <a:avLst/>
          </a:prstGeom>
          <a:noFill/>
        </p:spPr>
        <p:txBody>
          <a:bodyPr wrap="square" rtlCol="0">
            <a:spAutoFit/>
          </a:bodyPr>
          <a:lstStyle/>
          <a:p>
            <a:pPr algn="ctr"/>
            <a:r>
              <a:rPr lang="en-US" sz="1000" dirty="0">
                <a:latin typeface="Buckeye Sans 2" pitchFamily="2" charset="77"/>
              </a:rPr>
              <a:t>Shades &amp; hues </a:t>
            </a:r>
            <a:br>
              <a:rPr lang="en-US" sz="1000" dirty="0">
                <a:latin typeface="Buckeye Sans 2" pitchFamily="2" charset="77"/>
              </a:rPr>
            </a:br>
            <a:r>
              <a:rPr lang="en-US" sz="1000" dirty="0">
                <a:latin typeface="Buckeye Sans 2" pitchFamily="2" charset="77"/>
              </a:rPr>
              <a:t>of the above Theme Colors </a:t>
            </a:r>
            <a:br>
              <a:rPr lang="en-US" sz="1000" dirty="0">
                <a:latin typeface="Buckeye Sans 2" pitchFamily="2" charset="77"/>
              </a:rPr>
            </a:br>
            <a:r>
              <a:rPr lang="en-US" sz="800" i="1" dirty="0">
                <a:solidFill>
                  <a:schemeClr val="accent3"/>
                </a:solidFill>
                <a:latin typeface="Buckeye Sans 2" pitchFamily="2" charset="77"/>
              </a:rPr>
              <a:t>(please try your best not to use these)</a:t>
            </a:r>
          </a:p>
        </p:txBody>
      </p:sp>
      <p:sp>
        <p:nvSpPr>
          <p:cNvPr id="21" name="Rectangle 20">
            <a:extLst>
              <a:ext uri="{FF2B5EF4-FFF2-40B4-BE49-F238E27FC236}">
                <a16:creationId xmlns:a16="http://schemas.microsoft.com/office/drawing/2014/main" id="{7170A669-3FDD-4973-B3CE-A336C362B7CA}"/>
              </a:ext>
            </a:extLst>
          </p:cNvPr>
          <p:cNvSpPr/>
          <p:nvPr userDrawn="1"/>
        </p:nvSpPr>
        <p:spPr>
          <a:xfrm>
            <a:off x="8081111" y="3242986"/>
            <a:ext cx="3487195" cy="1599923"/>
          </a:xfrm>
          <a:prstGeom prst="rect">
            <a:avLst/>
          </a:prstGeom>
          <a:solidFill>
            <a:schemeClr val="tx1">
              <a:alpha val="6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E888F6E-8300-6513-4B93-2F905EF794B3}"/>
              </a:ext>
            </a:extLst>
          </p:cNvPr>
          <p:cNvSpPr/>
          <p:nvPr userDrawn="1"/>
        </p:nvSpPr>
        <p:spPr>
          <a:xfrm>
            <a:off x="8081111" y="3242986"/>
            <a:ext cx="3487195" cy="1599923"/>
          </a:xfrm>
          <a:prstGeom prst="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4F545C4-56D0-576D-8222-772B1D144C16}"/>
              </a:ext>
            </a:extLst>
          </p:cNvPr>
          <p:cNvSpPr txBox="1"/>
          <p:nvPr userDrawn="1"/>
        </p:nvSpPr>
        <p:spPr>
          <a:xfrm>
            <a:off x="8291978" y="3593846"/>
            <a:ext cx="3014472" cy="892552"/>
          </a:xfrm>
          <a:prstGeom prst="rect">
            <a:avLst/>
          </a:prstGeom>
          <a:noFill/>
        </p:spPr>
        <p:txBody>
          <a:bodyPr wrap="square" rtlCol="0">
            <a:spAutoFit/>
          </a:bodyPr>
          <a:lstStyle/>
          <a:p>
            <a:pPr algn="ctr"/>
            <a:r>
              <a:rPr lang="en-US" sz="2600" b="1" i="0" dirty="0">
                <a:solidFill>
                  <a:schemeClr val="bg1"/>
                </a:solidFill>
                <a:latin typeface="Buckeye Sans 2 Black" pitchFamily="2" charset="77"/>
              </a:rPr>
              <a:t>DO NOT USE SHADES &amp; HUES</a:t>
            </a:r>
          </a:p>
        </p:txBody>
      </p:sp>
      <p:cxnSp>
        <p:nvCxnSpPr>
          <p:cNvPr id="17" name="Straight Connector 16">
            <a:extLst>
              <a:ext uri="{FF2B5EF4-FFF2-40B4-BE49-F238E27FC236}">
                <a16:creationId xmlns:a16="http://schemas.microsoft.com/office/drawing/2014/main" id="{EDD6CC36-EF18-1831-3439-EFF48481516C}"/>
              </a:ext>
            </a:extLst>
          </p:cNvPr>
          <p:cNvCxnSpPr>
            <a:cxnSpLocks/>
          </p:cNvCxnSpPr>
          <p:nvPr userDrawn="1"/>
        </p:nvCxnSpPr>
        <p:spPr>
          <a:xfrm>
            <a:off x="7471511" y="3670214"/>
            <a:ext cx="609600" cy="0"/>
          </a:xfrm>
          <a:prstGeom prst="line">
            <a:avLst/>
          </a:prstGeom>
          <a:ln w="19050" cap="rnd">
            <a:solidFill>
              <a:schemeClr val="accent3"/>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7167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nt Usag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B66C6ADE-0A5D-8085-0025-A68FC81D4318}"/>
              </a:ext>
            </a:extLst>
          </p:cNvPr>
          <p:cNvSpPr>
            <a:spLocks noGrp="1"/>
          </p:cNvSpPr>
          <p:nvPr>
            <p:ph type="sldNum" sz="quarter" idx="4"/>
          </p:nvPr>
        </p:nvSpPr>
        <p:spPr>
          <a:xfrm>
            <a:off x="9203635" y="6356350"/>
            <a:ext cx="2743200" cy="365125"/>
          </a:xfrm>
          <a:prstGeom prst="rect">
            <a:avLst/>
          </a:prstGeom>
        </p:spPr>
        <p:txBody>
          <a:bodyPr vert="horz" lIns="91440" tIns="45720" rIns="91440" bIns="45720" rtlCol="0" anchor="ctr"/>
          <a:lstStyle>
            <a:lvl1pPr algn="r">
              <a:defRPr sz="1000">
                <a:solidFill>
                  <a:srgbClr val="A7B1B7"/>
                </a:solidFill>
                <a:latin typeface="Buckeye Sans 2" pitchFamily="2" charset="77"/>
              </a:defRPr>
            </a:lvl1pPr>
          </a:lstStyle>
          <a:p>
            <a:fld id="{325D6D83-4D8B-C147-A050-5E585F24B3A7}" type="slidenum">
              <a:rPr lang="en-US" smtClean="0"/>
              <a:pPr/>
              <a:t>‹#›</a:t>
            </a:fld>
            <a:endParaRPr lang="en-US" dirty="0"/>
          </a:p>
        </p:txBody>
      </p:sp>
      <p:pic>
        <p:nvPicPr>
          <p:cNvPr id="6" name="Graphic 5">
            <a:extLst>
              <a:ext uri="{FF2B5EF4-FFF2-40B4-BE49-F238E27FC236}">
                <a16:creationId xmlns:a16="http://schemas.microsoft.com/office/drawing/2014/main" id="{A87957B4-F84B-1E9A-3E76-9150930D95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5165" y="6384097"/>
            <a:ext cx="1941867" cy="276050"/>
          </a:xfrm>
          <a:prstGeom prst="rect">
            <a:avLst/>
          </a:prstGeom>
        </p:spPr>
      </p:pic>
      <p:cxnSp>
        <p:nvCxnSpPr>
          <p:cNvPr id="7" name="Straight Connector 6">
            <a:extLst>
              <a:ext uri="{FF2B5EF4-FFF2-40B4-BE49-F238E27FC236}">
                <a16:creationId xmlns:a16="http://schemas.microsoft.com/office/drawing/2014/main" id="{D6A00F8D-5240-D38E-8824-0059DA0B4D9F}"/>
              </a:ext>
            </a:extLst>
          </p:cNvPr>
          <p:cNvCxnSpPr/>
          <p:nvPr userDrawn="1"/>
        </p:nvCxnSpPr>
        <p:spPr>
          <a:xfrm>
            <a:off x="2375452" y="6530009"/>
            <a:ext cx="8978348" cy="0"/>
          </a:xfrm>
          <a:prstGeom prst="line">
            <a:avLst/>
          </a:prstGeom>
          <a:ln>
            <a:solidFill>
              <a:srgbClr val="A7B1B7"/>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85E77BC-8EB4-A705-F6BC-50055112C12D}"/>
              </a:ext>
            </a:extLst>
          </p:cNvPr>
          <p:cNvCxnSpPr>
            <a:cxnSpLocks/>
          </p:cNvCxnSpPr>
          <p:nvPr userDrawn="1"/>
        </p:nvCxnSpPr>
        <p:spPr>
          <a:xfrm>
            <a:off x="519164" y="1433225"/>
            <a:ext cx="767272" cy="0"/>
          </a:xfrm>
          <a:prstGeom prst="line">
            <a:avLst/>
          </a:prstGeom>
          <a:ln w="38100">
            <a:solidFill>
              <a:srgbClr val="BA0C2F"/>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526C2A7-D812-2C4D-CA73-C49BC2D04461}"/>
              </a:ext>
            </a:extLst>
          </p:cNvPr>
          <p:cNvSpPr txBox="1"/>
          <p:nvPr userDrawn="1"/>
        </p:nvSpPr>
        <p:spPr>
          <a:xfrm>
            <a:off x="422031" y="522514"/>
            <a:ext cx="3472636" cy="80021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600" b="1" dirty="0">
                <a:solidFill>
                  <a:srgbClr val="212325"/>
                </a:solidFill>
                <a:latin typeface="Buckeye Serif 2" pitchFamily="2" charset="77"/>
                <a:ea typeface="Buckeye Serif 2" pitchFamily="2" charset="77"/>
              </a:rPr>
              <a:t>Font Usage</a:t>
            </a:r>
          </a:p>
        </p:txBody>
      </p:sp>
      <p:pic>
        <p:nvPicPr>
          <p:cNvPr id="1026" name="Picture 2" descr="Example of visual hierarchy within typography">
            <a:extLst>
              <a:ext uri="{FF2B5EF4-FFF2-40B4-BE49-F238E27FC236}">
                <a16:creationId xmlns:a16="http://schemas.microsoft.com/office/drawing/2014/main" id="{2EAB99CD-3E6E-0F26-6AF2-38A513F8189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57844" y="1090992"/>
            <a:ext cx="3944305" cy="46760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xample of visual hierarchy within typography">
            <a:extLst>
              <a:ext uri="{FF2B5EF4-FFF2-40B4-BE49-F238E27FC236}">
                <a16:creationId xmlns:a16="http://schemas.microsoft.com/office/drawing/2014/main" id="{212C73D9-5695-9FDA-A4F3-78108C852FD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08517" y="1086877"/>
            <a:ext cx="3944306" cy="46760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CB21A5B-70DE-2D7F-AA64-8C76107755FC}"/>
              </a:ext>
            </a:extLst>
          </p:cNvPr>
          <p:cNvSpPr txBox="1"/>
          <p:nvPr userDrawn="1"/>
        </p:nvSpPr>
        <p:spPr>
          <a:xfrm>
            <a:off x="427193" y="1754225"/>
            <a:ext cx="3192307" cy="3139321"/>
          </a:xfrm>
          <a:prstGeom prst="rect">
            <a:avLst/>
          </a:prstGeom>
          <a:noFill/>
        </p:spPr>
        <p:txBody>
          <a:bodyPr wrap="square" rtlCol="0">
            <a:spAutoFit/>
          </a:bodyPr>
          <a:lstStyle/>
          <a:p>
            <a:r>
              <a:rPr lang="en-US" b="0" i="0" dirty="0">
                <a:solidFill>
                  <a:srgbClr val="212325"/>
                </a:solidFill>
                <a:latin typeface="Buckeye Sans 2" pitchFamily="2" charset="77"/>
                <a:ea typeface="Buckeye Serif 2" pitchFamily="2" charset="77"/>
              </a:rPr>
              <a:t>Headings and titles should almost always be Buckeye Serif.</a:t>
            </a:r>
          </a:p>
          <a:p>
            <a:endParaRPr lang="en-US" b="0" i="0" dirty="0">
              <a:solidFill>
                <a:srgbClr val="212325"/>
              </a:solidFill>
              <a:latin typeface="Buckeye Sans 2" pitchFamily="2" charset="77"/>
              <a:ea typeface="Buckeye Serif 2" pitchFamily="2" charset="77"/>
            </a:endParaRPr>
          </a:p>
          <a:p>
            <a:r>
              <a:rPr lang="en-US" b="0" i="0" dirty="0">
                <a:solidFill>
                  <a:srgbClr val="212325"/>
                </a:solidFill>
                <a:latin typeface="Buckeye Sans 2" pitchFamily="2" charset="77"/>
                <a:ea typeface="Buckeye Serif 2" pitchFamily="2" charset="77"/>
              </a:rPr>
              <a:t>Body copy also should be Buckeye Serif, while label or kicker text and call outs are Buckeye Sans 2. </a:t>
            </a:r>
          </a:p>
          <a:p>
            <a:endParaRPr lang="en-US" b="0" i="0" dirty="0">
              <a:solidFill>
                <a:srgbClr val="212325"/>
              </a:solidFill>
              <a:latin typeface="Buckeye Sans 2" pitchFamily="2" charset="77"/>
              <a:ea typeface="Buckeye Serif 2" pitchFamily="2" charset="77"/>
            </a:endParaRPr>
          </a:p>
          <a:p>
            <a:r>
              <a:rPr lang="en-US" b="0" i="0" dirty="0">
                <a:solidFill>
                  <a:srgbClr val="212325"/>
                </a:solidFill>
                <a:latin typeface="Buckeye Sans 2" pitchFamily="2" charset="77"/>
                <a:ea typeface="Buckeye Serif 2" pitchFamily="2" charset="77"/>
              </a:rPr>
              <a:t>Smaller, harder to read text will be Buckeye Sans 2.</a:t>
            </a:r>
            <a:endParaRPr lang="en-US" b="0" i="0" dirty="0">
              <a:solidFill>
                <a:srgbClr val="BA0C2F"/>
              </a:solidFill>
              <a:latin typeface="Buckeye Sans 2" pitchFamily="2" charset="77"/>
              <a:ea typeface="Buckeye Serif 2" pitchFamily="2" charset="77"/>
            </a:endParaRPr>
          </a:p>
        </p:txBody>
      </p:sp>
    </p:spTree>
    <p:extLst>
      <p:ext uri="{BB962C8B-B14F-4D97-AF65-F5344CB8AC3E}">
        <p14:creationId xmlns:p14="http://schemas.microsoft.com/office/powerpoint/2010/main" val="3871619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xporting via Mac">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92114B-48B3-7139-73A4-7165A3958507}"/>
              </a:ext>
            </a:extLst>
          </p:cNvPr>
          <p:cNvPicPr>
            <a:picLocks noChangeAspect="1"/>
          </p:cNvPicPr>
          <p:nvPr userDrawn="1"/>
        </p:nvPicPr>
        <p:blipFill>
          <a:blip r:embed="rId2"/>
          <a:stretch>
            <a:fillRect/>
          </a:stretch>
        </p:blipFill>
        <p:spPr>
          <a:xfrm>
            <a:off x="5008702" y="3157239"/>
            <a:ext cx="6516105" cy="1076967"/>
          </a:xfrm>
          <a:prstGeom prst="rect">
            <a:avLst/>
          </a:prstGeom>
        </p:spPr>
      </p:pic>
      <p:sp>
        <p:nvSpPr>
          <p:cNvPr id="5" name="Slide Number Placeholder 5">
            <a:extLst>
              <a:ext uri="{FF2B5EF4-FFF2-40B4-BE49-F238E27FC236}">
                <a16:creationId xmlns:a16="http://schemas.microsoft.com/office/drawing/2014/main" id="{B66C6ADE-0A5D-8085-0025-A68FC81D4318}"/>
              </a:ext>
            </a:extLst>
          </p:cNvPr>
          <p:cNvSpPr>
            <a:spLocks noGrp="1"/>
          </p:cNvSpPr>
          <p:nvPr>
            <p:ph type="sldNum" sz="quarter" idx="4"/>
          </p:nvPr>
        </p:nvSpPr>
        <p:spPr>
          <a:xfrm>
            <a:off x="9203635" y="6356350"/>
            <a:ext cx="2743200" cy="365125"/>
          </a:xfrm>
          <a:prstGeom prst="rect">
            <a:avLst/>
          </a:prstGeom>
        </p:spPr>
        <p:txBody>
          <a:bodyPr vert="horz" lIns="91440" tIns="45720" rIns="91440" bIns="45720" rtlCol="0" anchor="ctr"/>
          <a:lstStyle>
            <a:lvl1pPr algn="r">
              <a:defRPr sz="1000">
                <a:solidFill>
                  <a:srgbClr val="A7B1B7"/>
                </a:solidFill>
                <a:latin typeface="Buckeye Sans 2" pitchFamily="2" charset="77"/>
              </a:defRPr>
            </a:lvl1pPr>
          </a:lstStyle>
          <a:p>
            <a:fld id="{325D6D83-4D8B-C147-A050-5E585F24B3A7}" type="slidenum">
              <a:rPr lang="en-US" smtClean="0"/>
              <a:pPr/>
              <a:t>‹#›</a:t>
            </a:fld>
            <a:endParaRPr lang="en-US" dirty="0"/>
          </a:p>
        </p:txBody>
      </p:sp>
      <p:pic>
        <p:nvPicPr>
          <p:cNvPr id="6" name="Graphic 5">
            <a:extLst>
              <a:ext uri="{FF2B5EF4-FFF2-40B4-BE49-F238E27FC236}">
                <a16:creationId xmlns:a16="http://schemas.microsoft.com/office/drawing/2014/main" id="{A87957B4-F84B-1E9A-3E76-9150930D956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45165" y="6384097"/>
            <a:ext cx="1941867" cy="276050"/>
          </a:xfrm>
          <a:prstGeom prst="rect">
            <a:avLst/>
          </a:prstGeom>
        </p:spPr>
      </p:pic>
      <p:cxnSp>
        <p:nvCxnSpPr>
          <p:cNvPr id="7" name="Straight Connector 6">
            <a:extLst>
              <a:ext uri="{FF2B5EF4-FFF2-40B4-BE49-F238E27FC236}">
                <a16:creationId xmlns:a16="http://schemas.microsoft.com/office/drawing/2014/main" id="{D6A00F8D-5240-D38E-8824-0059DA0B4D9F}"/>
              </a:ext>
            </a:extLst>
          </p:cNvPr>
          <p:cNvCxnSpPr/>
          <p:nvPr userDrawn="1"/>
        </p:nvCxnSpPr>
        <p:spPr>
          <a:xfrm>
            <a:off x="2375452" y="6530009"/>
            <a:ext cx="8978348" cy="0"/>
          </a:xfrm>
          <a:prstGeom prst="line">
            <a:avLst/>
          </a:prstGeom>
          <a:ln>
            <a:solidFill>
              <a:srgbClr val="A7B1B7"/>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85E77BC-8EB4-A705-F6BC-50055112C12D}"/>
              </a:ext>
            </a:extLst>
          </p:cNvPr>
          <p:cNvCxnSpPr>
            <a:cxnSpLocks/>
          </p:cNvCxnSpPr>
          <p:nvPr userDrawn="1"/>
        </p:nvCxnSpPr>
        <p:spPr>
          <a:xfrm>
            <a:off x="519164" y="1295855"/>
            <a:ext cx="767272" cy="0"/>
          </a:xfrm>
          <a:prstGeom prst="line">
            <a:avLst/>
          </a:prstGeom>
          <a:ln w="38100">
            <a:solidFill>
              <a:srgbClr val="BA0C2F"/>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526C2A7-D812-2C4D-CA73-C49BC2D04461}"/>
              </a:ext>
            </a:extLst>
          </p:cNvPr>
          <p:cNvSpPr txBox="1"/>
          <p:nvPr userDrawn="1"/>
        </p:nvSpPr>
        <p:spPr>
          <a:xfrm>
            <a:off x="422030" y="327990"/>
            <a:ext cx="10398555" cy="80021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600" b="1" dirty="0">
                <a:solidFill>
                  <a:srgbClr val="212325"/>
                </a:solidFill>
                <a:latin typeface="Buckeye Serif 2" pitchFamily="2" charset="77"/>
                <a:ea typeface="Buckeye Serif 2" pitchFamily="2" charset="77"/>
              </a:rPr>
              <a:t>Exporting via Apple Mac Computer</a:t>
            </a:r>
          </a:p>
        </p:txBody>
      </p:sp>
      <p:sp>
        <p:nvSpPr>
          <p:cNvPr id="2" name="TextBox 1">
            <a:extLst>
              <a:ext uri="{FF2B5EF4-FFF2-40B4-BE49-F238E27FC236}">
                <a16:creationId xmlns:a16="http://schemas.microsoft.com/office/drawing/2014/main" id="{FD4AC17B-324C-A9C5-744D-74CAB181740E}"/>
              </a:ext>
            </a:extLst>
          </p:cNvPr>
          <p:cNvSpPr txBox="1"/>
          <p:nvPr userDrawn="1"/>
        </p:nvSpPr>
        <p:spPr>
          <a:xfrm>
            <a:off x="422030" y="1678661"/>
            <a:ext cx="7394607" cy="4370427"/>
          </a:xfrm>
          <a:prstGeom prst="rect">
            <a:avLst/>
          </a:prstGeom>
          <a:noFill/>
        </p:spPr>
        <p:txBody>
          <a:bodyPr wrap="square" rtlCol="0">
            <a:spAutoFit/>
          </a:bodyPr>
          <a:lstStyle/>
          <a:p>
            <a:r>
              <a:rPr lang="en-US" b="1" i="0" dirty="0">
                <a:solidFill>
                  <a:srgbClr val="212325"/>
                </a:solidFill>
                <a:latin typeface="Buckeye Sans 2 SemiBold" pitchFamily="2" charset="77"/>
                <a:ea typeface="Buckeye Serif 2" pitchFamily="2" charset="77"/>
              </a:rPr>
              <a:t>When trying to export your finished Digital Screen template, </a:t>
            </a:r>
            <a:br>
              <a:rPr lang="en-US" b="1" i="0" dirty="0">
                <a:solidFill>
                  <a:srgbClr val="212325"/>
                </a:solidFill>
                <a:latin typeface="Buckeye Sans 2 SemiBold" pitchFamily="2" charset="77"/>
                <a:ea typeface="Buckeye Serif 2" pitchFamily="2" charset="77"/>
              </a:rPr>
            </a:br>
            <a:r>
              <a:rPr lang="en-US" b="1" i="0" dirty="0">
                <a:solidFill>
                  <a:srgbClr val="212325"/>
                </a:solidFill>
                <a:latin typeface="Buckeye Sans 2 SemiBold" pitchFamily="2" charset="77"/>
                <a:ea typeface="Buckeye Serif 2" pitchFamily="2" charset="77"/>
              </a:rPr>
              <a:t>please do so using the following steps:</a:t>
            </a:r>
          </a:p>
          <a:p>
            <a:endParaRPr lang="en-US" b="1" i="0" dirty="0">
              <a:solidFill>
                <a:srgbClr val="212325"/>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Please delete all slides except the slide </a:t>
            </a:r>
            <a:br>
              <a:rPr lang="en-US" sz="1400" b="1" i="0" dirty="0">
                <a:solidFill>
                  <a:srgbClr val="212325"/>
                </a:solidFill>
                <a:latin typeface="Buckeye Sans 2 SemiBold" pitchFamily="2" charset="77"/>
                <a:ea typeface="Buckeye Serif 2" pitchFamily="2" charset="77"/>
              </a:rPr>
            </a:br>
            <a:r>
              <a:rPr lang="en-US" sz="1400" b="1" i="0" dirty="0">
                <a:solidFill>
                  <a:srgbClr val="212325"/>
                </a:solidFill>
                <a:latin typeface="Buckeye Sans 2 SemiBold" pitchFamily="2" charset="77"/>
                <a:ea typeface="Buckeye Serif 2" pitchFamily="2" charset="77"/>
              </a:rPr>
              <a:t>that you have edited.</a:t>
            </a:r>
            <a:endParaRPr lang="en-US" sz="14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endParaRPr lang="en-US" sz="1400" b="1" i="0" dirty="0">
              <a:solidFill>
                <a:srgbClr val="BA0C2F"/>
              </a:solidFill>
              <a:latin typeface="Buckeye Sans 2 SemiBold" pitchFamily="2" charset="77"/>
              <a:ea typeface="Buckeye Serif 2" pitchFamily="2" charset="77"/>
            </a:endParaRPr>
          </a:p>
          <a:p>
            <a:pPr marL="342900" marR="0" lvl="0" indent="-342900" algn="l" defTabSz="914400" rtl="0" eaLnBrk="1" fontAlgn="auto" latinLnBrk="0" hangingPunct="1">
              <a:lnSpc>
                <a:spcPct val="100000"/>
              </a:lnSpc>
              <a:spcBef>
                <a:spcPts val="0"/>
              </a:spcBef>
              <a:spcAft>
                <a:spcPts val="0"/>
              </a:spcAft>
              <a:buClr>
                <a:srgbClr val="BA0C2F"/>
              </a:buClr>
              <a:buSzTx/>
              <a:buFont typeface="+mj-lt"/>
              <a:buAutoNum type="arabicPeriod"/>
              <a:tabLst/>
              <a:defRPr/>
            </a:pPr>
            <a:r>
              <a:rPr lang="en-US" sz="1400" b="1" i="0" dirty="0">
                <a:solidFill>
                  <a:srgbClr val="212325"/>
                </a:solidFill>
                <a:latin typeface="Buckeye Sans 2 SemiBold" pitchFamily="2" charset="77"/>
                <a:ea typeface="Buckeye Serif 2" pitchFamily="2" charset="77"/>
              </a:rPr>
              <a:t>Within Microsoft PowerPoint, go to </a:t>
            </a:r>
            <a:br>
              <a:rPr lang="en-US" sz="1400" b="1" i="0" dirty="0">
                <a:solidFill>
                  <a:srgbClr val="212325"/>
                </a:solidFill>
                <a:latin typeface="Buckeye Sans 2 SemiBold" pitchFamily="2" charset="77"/>
                <a:ea typeface="Buckeye Serif 2" pitchFamily="2" charset="77"/>
              </a:rPr>
            </a:br>
            <a:r>
              <a:rPr lang="en-US" sz="1400" b="1" i="0" dirty="0">
                <a:solidFill>
                  <a:srgbClr val="BA0C2F"/>
                </a:solidFill>
                <a:latin typeface="Buckeye Sans 2 SemiBold" pitchFamily="2" charset="77"/>
                <a:ea typeface="Buckeye Serif 2" pitchFamily="2" charset="77"/>
              </a:rPr>
              <a:t>“File” &gt; “Save As”.</a:t>
            </a:r>
            <a:br>
              <a:rPr lang="en-US" sz="1400" b="1" i="0" dirty="0">
                <a:solidFill>
                  <a:srgbClr val="BA0C2F"/>
                </a:solidFill>
                <a:latin typeface="Buckeye Sans 2 SemiBold" pitchFamily="2" charset="77"/>
                <a:ea typeface="Buckeye Serif 2" pitchFamily="2" charset="77"/>
              </a:rPr>
            </a:br>
            <a:endParaRPr lang="en-US" sz="14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An Export/Save screen should pop up. </a:t>
            </a:r>
            <a:br>
              <a:rPr lang="en-US" sz="1400" b="1" i="0" dirty="0">
                <a:solidFill>
                  <a:srgbClr val="212325"/>
                </a:solidFill>
                <a:latin typeface="Buckeye Sans 2 SemiBold" pitchFamily="2" charset="77"/>
                <a:ea typeface="Buckeye Serif 2" pitchFamily="2" charset="77"/>
              </a:rPr>
            </a:br>
            <a:r>
              <a:rPr lang="en-US" sz="1400" b="1" i="0" dirty="0">
                <a:solidFill>
                  <a:srgbClr val="BA0C2F"/>
                </a:solidFill>
                <a:latin typeface="Buckeye Sans 2 SemiBold" pitchFamily="2" charset="77"/>
                <a:ea typeface="Buckeye Serif 2" pitchFamily="2" charset="77"/>
              </a:rPr>
              <a:t>Ensure what you are saving is indeed </a:t>
            </a:r>
            <a:br>
              <a:rPr lang="en-US" sz="1400" b="1" i="0" dirty="0">
                <a:solidFill>
                  <a:srgbClr val="BA0C2F"/>
                </a:solidFill>
                <a:latin typeface="Buckeye Sans 2 SemiBold" pitchFamily="2" charset="77"/>
                <a:ea typeface="Buckeye Serif 2" pitchFamily="2" charset="77"/>
              </a:rPr>
            </a:br>
            <a:r>
              <a:rPr lang="en-US" sz="1400" b="1" i="0" dirty="0">
                <a:solidFill>
                  <a:srgbClr val="BA0C2F"/>
                </a:solidFill>
                <a:latin typeface="Buckeye Sans 2 SemiBold" pitchFamily="2" charset="77"/>
                <a:ea typeface="Buckeye Serif 2" pitchFamily="2" charset="77"/>
              </a:rPr>
              <a:t>a PowerPoint file (pptx)</a:t>
            </a:r>
            <a:br>
              <a:rPr lang="en-US" sz="1400" b="1" i="0" dirty="0">
                <a:solidFill>
                  <a:srgbClr val="BA0C2F"/>
                </a:solidFill>
                <a:latin typeface="Buckeye Sans 2 SemiBold" pitchFamily="2" charset="77"/>
                <a:ea typeface="Buckeye Serif 2" pitchFamily="2" charset="77"/>
              </a:rPr>
            </a:br>
            <a:endParaRPr lang="en-US" sz="14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Select where the file is being saved to </a:t>
            </a:r>
            <a:br>
              <a:rPr lang="en-US" sz="1400" b="1" i="0" dirty="0">
                <a:solidFill>
                  <a:srgbClr val="212325"/>
                </a:solidFill>
                <a:latin typeface="Buckeye Sans 2 SemiBold" pitchFamily="2" charset="77"/>
                <a:ea typeface="Buckeye Serif 2" pitchFamily="2" charset="77"/>
              </a:rPr>
            </a:br>
            <a:r>
              <a:rPr lang="en-US" sz="1400" b="1" i="0" dirty="0">
                <a:solidFill>
                  <a:srgbClr val="BA0C2F"/>
                </a:solidFill>
                <a:latin typeface="Buckeye Sans 2 SemiBold" pitchFamily="2" charset="77"/>
                <a:ea typeface="Buckeye Serif 2" pitchFamily="2" charset="77"/>
              </a:rPr>
              <a:t>(I.e. Desktop, OneDrive, etc.)</a:t>
            </a:r>
            <a:br>
              <a:rPr lang="en-US" sz="1400" b="1" i="0" dirty="0">
                <a:solidFill>
                  <a:srgbClr val="BA0C2F"/>
                </a:solidFill>
                <a:latin typeface="Buckeye Sans 2 SemiBold" pitchFamily="2" charset="77"/>
                <a:ea typeface="Buckeye Serif 2" pitchFamily="2" charset="77"/>
              </a:rPr>
            </a:br>
            <a:endParaRPr lang="en-US" sz="14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Click the </a:t>
            </a:r>
            <a:r>
              <a:rPr lang="en-US" sz="1400" b="1" i="0" dirty="0">
                <a:solidFill>
                  <a:srgbClr val="BA0C2F"/>
                </a:solidFill>
                <a:latin typeface="Buckeye Sans 2 SemiBold" pitchFamily="2" charset="77"/>
                <a:ea typeface="Buckeye Serif 2" pitchFamily="2" charset="77"/>
              </a:rPr>
              <a:t>“Save” </a:t>
            </a:r>
            <a:r>
              <a:rPr lang="en-US" sz="1400" b="1" i="0" dirty="0">
                <a:solidFill>
                  <a:srgbClr val="212325"/>
                </a:solidFill>
                <a:latin typeface="Buckeye Sans 2 SemiBold" pitchFamily="2" charset="77"/>
                <a:ea typeface="Buckeye Serif 2" pitchFamily="2" charset="77"/>
              </a:rPr>
              <a:t>button. </a:t>
            </a:r>
          </a:p>
          <a:p>
            <a:pPr marL="342900" indent="-342900">
              <a:buClr>
                <a:srgbClr val="BA0C2F"/>
              </a:buClr>
              <a:buFont typeface="+mj-lt"/>
              <a:buAutoNum type="arabicPeriod"/>
            </a:pPr>
            <a:endParaRPr lang="en-US" sz="1400" b="1" i="0" dirty="0">
              <a:solidFill>
                <a:srgbClr val="212325"/>
              </a:solidFill>
              <a:latin typeface="Buckeye Sans 2 SemiBold" pitchFamily="2" charset="77"/>
              <a:ea typeface="Buckeye Serif 2" pitchFamily="2" charset="77"/>
            </a:endParaRPr>
          </a:p>
          <a:p>
            <a:pPr marL="342900" marR="0" lvl="0" indent="-342900" algn="l" defTabSz="914400" rtl="0" eaLnBrk="1" fontAlgn="auto" latinLnBrk="0" hangingPunct="1">
              <a:lnSpc>
                <a:spcPct val="100000"/>
              </a:lnSpc>
              <a:spcBef>
                <a:spcPts val="0"/>
              </a:spcBef>
              <a:spcAft>
                <a:spcPts val="0"/>
              </a:spcAft>
              <a:buClr>
                <a:srgbClr val="BA0C2F"/>
              </a:buClr>
              <a:buSzTx/>
              <a:buFont typeface="+mj-lt"/>
              <a:buAutoNum type="arabicPeriod"/>
              <a:tabLst/>
              <a:defRPr/>
            </a:pPr>
            <a:r>
              <a:rPr lang="en-US" sz="1400" b="1" i="0" dirty="0">
                <a:solidFill>
                  <a:srgbClr val="212325"/>
                </a:solidFill>
                <a:latin typeface="Buckeye Sans 2 SemiBold" pitchFamily="2" charset="77"/>
                <a:ea typeface="Buckeye Serif 2" pitchFamily="2" charset="77"/>
              </a:rPr>
              <a:t>Submit your Digital Screen file using the </a:t>
            </a:r>
            <a:r>
              <a:rPr lang="en-US" sz="1400" b="1" i="0" u="sng" dirty="0" err="1">
                <a:solidFill>
                  <a:srgbClr val="BA0C2F"/>
                </a:solidFill>
                <a:latin typeface="Buckeye Sans 2 SemiBold" pitchFamily="2" charset="77"/>
                <a:ea typeface="Buckeye Serif 2" pitchFamily="2" charset="77"/>
              </a:rPr>
              <a:t>go.osu.edu</a:t>
            </a:r>
            <a:r>
              <a:rPr lang="en-US" sz="1400" b="1" i="0" u="sng" dirty="0">
                <a:solidFill>
                  <a:srgbClr val="BA0C2F"/>
                </a:solidFill>
                <a:latin typeface="Buckeye Sans 2 SemiBold" pitchFamily="2" charset="77"/>
                <a:ea typeface="Buckeye Serif 2" pitchFamily="2" charset="77"/>
              </a:rPr>
              <a:t>/cop-marcomm form</a:t>
            </a:r>
            <a:r>
              <a:rPr lang="en-US" sz="1400" b="1" i="0" u="none" dirty="0">
                <a:solidFill>
                  <a:srgbClr val="BA0C2F"/>
                </a:solidFill>
                <a:latin typeface="Buckeye Sans 2 SemiBold" pitchFamily="2" charset="77"/>
                <a:ea typeface="Buckeye Serif 2" pitchFamily="2" charset="77"/>
              </a:rPr>
              <a:t> </a:t>
            </a:r>
            <a:r>
              <a:rPr lang="en-US" sz="1400" b="1" i="0" dirty="0">
                <a:solidFill>
                  <a:schemeClr val="accent1"/>
                </a:solidFill>
                <a:latin typeface="Buckeye Sans 2 SemiBold" pitchFamily="2" charset="77"/>
                <a:ea typeface="Buckeye Serif 2" pitchFamily="2" charset="77"/>
              </a:rPr>
              <a:t>(on slide 6) </a:t>
            </a:r>
          </a:p>
        </p:txBody>
      </p:sp>
      <p:cxnSp>
        <p:nvCxnSpPr>
          <p:cNvPr id="19" name="Straight Connector 18">
            <a:extLst>
              <a:ext uri="{FF2B5EF4-FFF2-40B4-BE49-F238E27FC236}">
                <a16:creationId xmlns:a16="http://schemas.microsoft.com/office/drawing/2014/main" id="{EC37AE0B-4E88-3E02-C725-C547E909091A}"/>
              </a:ext>
            </a:extLst>
          </p:cNvPr>
          <p:cNvCxnSpPr>
            <a:cxnSpLocks/>
          </p:cNvCxnSpPr>
          <p:nvPr userDrawn="1"/>
        </p:nvCxnSpPr>
        <p:spPr>
          <a:xfrm>
            <a:off x="7313987" y="3020654"/>
            <a:ext cx="2913556" cy="0"/>
          </a:xfrm>
          <a:prstGeom prst="line">
            <a:avLst/>
          </a:prstGeom>
          <a:ln w="19050"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CB3E0E0-1D3C-CDB4-1DFE-FF544995B1EE}"/>
              </a:ext>
            </a:extLst>
          </p:cNvPr>
          <p:cNvCxnSpPr>
            <a:cxnSpLocks/>
          </p:cNvCxnSpPr>
          <p:nvPr userDrawn="1"/>
        </p:nvCxnSpPr>
        <p:spPr>
          <a:xfrm flipV="1">
            <a:off x="8780034" y="2850615"/>
            <a:ext cx="0" cy="177128"/>
          </a:xfrm>
          <a:prstGeom prst="line">
            <a:avLst/>
          </a:prstGeom>
          <a:ln w="1905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236A07C-083A-F826-E88B-94C4B7F8F653}"/>
              </a:ext>
            </a:extLst>
          </p:cNvPr>
          <p:cNvSpPr txBox="1"/>
          <p:nvPr userDrawn="1"/>
        </p:nvSpPr>
        <p:spPr>
          <a:xfrm>
            <a:off x="6814374" y="2582494"/>
            <a:ext cx="3912781" cy="246221"/>
          </a:xfrm>
          <a:prstGeom prst="rect">
            <a:avLst/>
          </a:prstGeom>
          <a:noFill/>
        </p:spPr>
        <p:txBody>
          <a:bodyPr wrap="square" rtlCol="0">
            <a:spAutoFit/>
          </a:bodyPr>
          <a:lstStyle/>
          <a:p>
            <a:pPr algn="ctr"/>
            <a:r>
              <a:rPr lang="en-US" sz="1000" dirty="0">
                <a:latin typeface="Buckeye Sans 2" pitchFamily="2" charset="77"/>
              </a:rPr>
              <a:t>Please ensure that you are saving a </a:t>
            </a:r>
            <a:r>
              <a:rPr lang="en-US" sz="1000" b="1" dirty="0">
                <a:solidFill>
                  <a:schemeClr val="accent1"/>
                </a:solidFill>
                <a:latin typeface="Buckeye Sans 2" pitchFamily="2" charset="77"/>
              </a:rPr>
              <a:t>.pptx</a:t>
            </a:r>
            <a:r>
              <a:rPr lang="en-US" sz="1000" dirty="0">
                <a:latin typeface="Buckeye Sans 2" pitchFamily="2" charset="77"/>
              </a:rPr>
              <a:t> format.</a:t>
            </a:r>
          </a:p>
        </p:txBody>
      </p:sp>
      <p:cxnSp>
        <p:nvCxnSpPr>
          <p:cNvPr id="31" name="Straight Connector 30">
            <a:extLst>
              <a:ext uri="{FF2B5EF4-FFF2-40B4-BE49-F238E27FC236}">
                <a16:creationId xmlns:a16="http://schemas.microsoft.com/office/drawing/2014/main" id="{9DBF2640-A1BC-2FE6-B6F3-432BE88C911E}"/>
              </a:ext>
            </a:extLst>
          </p:cNvPr>
          <p:cNvCxnSpPr>
            <a:cxnSpLocks/>
          </p:cNvCxnSpPr>
          <p:nvPr userDrawn="1"/>
        </p:nvCxnSpPr>
        <p:spPr>
          <a:xfrm flipV="1">
            <a:off x="10227543" y="3027743"/>
            <a:ext cx="0" cy="276597"/>
          </a:xfrm>
          <a:prstGeom prst="line">
            <a:avLst/>
          </a:prstGeom>
          <a:ln w="19050" cap="rnd">
            <a:solidFill>
              <a:srgbClr val="A7B1B7"/>
            </a:solidFill>
            <a:headEnd type="ova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A3845A1-872E-CD63-B11E-0E175B3F1FA7}"/>
              </a:ext>
            </a:extLst>
          </p:cNvPr>
          <p:cNvCxnSpPr>
            <a:cxnSpLocks/>
          </p:cNvCxnSpPr>
          <p:nvPr userDrawn="1"/>
        </p:nvCxnSpPr>
        <p:spPr>
          <a:xfrm flipV="1">
            <a:off x="7313987" y="3027743"/>
            <a:ext cx="0" cy="276597"/>
          </a:xfrm>
          <a:prstGeom prst="line">
            <a:avLst/>
          </a:prstGeom>
          <a:ln w="19050" cap="rnd">
            <a:solidFill>
              <a:srgbClr val="A7B1B7"/>
            </a:solidFill>
            <a:headEnd type="ova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8956E37-4C70-F29A-77F2-66DBDFD4D936}"/>
              </a:ext>
            </a:extLst>
          </p:cNvPr>
          <p:cNvCxnSpPr>
            <a:cxnSpLocks/>
          </p:cNvCxnSpPr>
          <p:nvPr userDrawn="1"/>
        </p:nvCxnSpPr>
        <p:spPr>
          <a:xfrm flipV="1">
            <a:off x="11087189" y="4110953"/>
            <a:ext cx="0" cy="282951"/>
          </a:xfrm>
          <a:prstGeom prst="line">
            <a:avLst/>
          </a:prstGeom>
          <a:ln w="19050" cap="rnd">
            <a:solidFill>
              <a:srgbClr val="A7B1B7"/>
            </a:solidFill>
            <a:tailEnd type="ova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49FD08D-6515-4758-94EF-F2A2F8B46029}"/>
              </a:ext>
            </a:extLst>
          </p:cNvPr>
          <p:cNvSpPr txBox="1"/>
          <p:nvPr userDrawn="1"/>
        </p:nvSpPr>
        <p:spPr>
          <a:xfrm>
            <a:off x="10227543" y="4465547"/>
            <a:ext cx="1719292" cy="400110"/>
          </a:xfrm>
          <a:prstGeom prst="rect">
            <a:avLst/>
          </a:prstGeom>
          <a:noFill/>
        </p:spPr>
        <p:txBody>
          <a:bodyPr wrap="square" rtlCol="0">
            <a:spAutoFit/>
          </a:bodyPr>
          <a:lstStyle/>
          <a:p>
            <a:pPr algn="ctr"/>
            <a:r>
              <a:rPr lang="en-US" sz="1000" dirty="0">
                <a:latin typeface="Buckeye Sans 2" pitchFamily="2" charset="77"/>
              </a:rPr>
              <a:t>Click </a:t>
            </a:r>
            <a:r>
              <a:rPr lang="en-US" sz="1000" b="1" dirty="0">
                <a:solidFill>
                  <a:schemeClr val="accent1"/>
                </a:solidFill>
                <a:latin typeface="Buckeye Sans 2" pitchFamily="2" charset="77"/>
              </a:rPr>
              <a:t>“Save” </a:t>
            </a:r>
            <a:r>
              <a:rPr lang="en-US" sz="1000" dirty="0">
                <a:latin typeface="Buckeye Sans 2" pitchFamily="2" charset="77"/>
              </a:rPr>
              <a:t>to complete </a:t>
            </a:r>
            <a:br>
              <a:rPr lang="en-US" sz="1000" dirty="0">
                <a:latin typeface="Buckeye Sans 2" pitchFamily="2" charset="77"/>
              </a:rPr>
            </a:br>
            <a:r>
              <a:rPr lang="en-US" sz="1000" dirty="0">
                <a:latin typeface="Buckeye Sans 2" pitchFamily="2" charset="77"/>
              </a:rPr>
              <a:t>the saving process.</a:t>
            </a:r>
          </a:p>
        </p:txBody>
      </p:sp>
    </p:spTree>
    <p:extLst>
      <p:ext uri="{BB962C8B-B14F-4D97-AF65-F5344CB8AC3E}">
        <p14:creationId xmlns:p14="http://schemas.microsoft.com/office/powerpoint/2010/main" val="64089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xporting via PC">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BA382B8-7BF7-86FB-5675-039271CE88C7}"/>
              </a:ext>
              <a:ext uri="{C183D7F6-B498-43B3-948B-1728B52AA6E4}">
                <adec:decorative xmlns:adec="http://schemas.microsoft.com/office/drawing/2017/decorative" val="1"/>
              </a:ext>
            </a:extLst>
          </p:cNvPr>
          <p:cNvPicPr>
            <a:picLocks noChangeAspect="1"/>
          </p:cNvPicPr>
          <p:nvPr userDrawn="1"/>
        </p:nvPicPr>
        <p:blipFill>
          <a:blip r:embed="rId2"/>
          <a:srcRect l="1311"/>
          <a:stretch>
            <a:fillRect/>
          </a:stretch>
        </p:blipFill>
        <p:spPr>
          <a:xfrm>
            <a:off x="4716477" y="3253256"/>
            <a:ext cx="7053490" cy="1763979"/>
          </a:xfrm>
          <a:prstGeom prst="rect">
            <a:avLst/>
          </a:prstGeom>
        </p:spPr>
      </p:pic>
      <p:sp>
        <p:nvSpPr>
          <p:cNvPr id="5" name="Slide Number Placeholder 5">
            <a:extLst>
              <a:ext uri="{FF2B5EF4-FFF2-40B4-BE49-F238E27FC236}">
                <a16:creationId xmlns:a16="http://schemas.microsoft.com/office/drawing/2014/main" id="{B66C6ADE-0A5D-8085-0025-A68FC81D4318}"/>
              </a:ext>
            </a:extLst>
          </p:cNvPr>
          <p:cNvSpPr>
            <a:spLocks noGrp="1"/>
          </p:cNvSpPr>
          <p:nvPr>
            <p:ph type="sldNum" sz="quarter" idx="4"/>
          </p:nvPr>
        </p:nvSpPr>
        <p:spPr>
          <a:xfrm>
            <a:off x="9203635" y="6356350"/>
            <a:ext cx="2743200" cy="365125"/>
          </a:xfrm>
          <a:prstGeom prst="rect">
            <a:avLst/>
          </a:prstGeom>
        </p:spPr>
        <p:txBody>
          <a:bodyPr vert="horz" lIns="91440" tIns="45720" rIns="91440" bIns="45720" rtlCol="0" anchor="ctr"/>
          <a:lstStyle>
            <a:lvl1pPr algn="r">
              <a:defRPr sz="1000">
                <a:solidFill>
                  <a:srgbClr val="A7B1B7"/>
                </a:solidFill>
                <a:latin typeface="Buckeye Sans 2" pitchFamily="2" charset="77"/>
              </a:defRPr>
            </a:lvl1pPr>
          </a:lstStyle>
          <a:p>
            <a:fld id="{325D6D83-4D8B-C147-A050-5E585F24B3A7}" type="slidenum">
              <a:rPr lang="en-US" smtClean="0"/>
              <a:pPr/>
              <a:t>‹#›</a:t>
            </a:fld>
            <a:endParaRPr lang="en-US" dirty="0"/>
          </a:p>
        </p:txBody>
      </p:sp>
      <p:pic>
        <p:nvPicPr>
          <p:cNvPr id="6" name="Graphic 5">
            <a:extLst>
              <a:ext uri="{FF2B5EF4-FFF2-40B4-BE49-F238E27FC236}">
                <a16:creationId xmlns:a16="http://schemas.microsoft.com/office/drawing/2014/main" id="{A87957B4-F84B-1E9A-3E76-9150930D956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45165" y="6384097"/>
            <a:ext cx="1941867" cy="276050"/>
          </a:xfrm>
          <a:prstGeom prst="rect">
            <a:avLst/>
          </a:prstGeom>
        </p:spPr>
      </p:pic>
      <p:cxnSp>
        <p:nvCxnSpPr>
          <p:cNvPr id="7" name="Straight Connector 6">
            <a:extLst>
              <a:ext uri="{FF2B5EF4-FFF2-40B4-BE49-F238E27FC236}">
                <a16:creationId xmlns:a16="http://schemas.microsoft.com/office/drawing/2014/main" id="{D6A00F8D-5240-D38E-8824-0059DA0B4D9F}"/>
              </a:ext>
            </a:extLst>
          </p:cNvPr>
          <p:cNvCxnSpPr/>
          <p:nvPr userDrawn="1"/>
        </p:nvCxnSpPr>
        <p:spPr>
          <a:xfrm>
            <a:off x="2375452" y="6530009"/>
            <a:ext cx="8978348" cy="0"/>
          </a:xfrm>
          <a:prstGeom prst="line">
            <a:avLst/>
          </a:prstGeom>
          <a:ln>
            <a:solidFill>
              <a:srgbClr val="A7B1B7"/>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526C2A7-D812-2C4D-CA73-C49BC2D04461}"/>
              </a:ext>
            </a:extLst>
          </p:cNvPr>
          <p:cNvSpPr txBox="1"/>
          <p:nvPr userDrawn="1"/>
        </p:nvSpPr>
        <p:spPr>
          <a:xfrm>
            <a:off x="422031" y="327990"/>
            <a:ext cx="9769104" cy="80021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600" b="1" dirty="0">
                <a:solidFill>
                  <a:srgbClr val="212325"/>
                </a:solidFill>
                <a:latin typeface="Buckeye Serif 2" pitchFamily="2" charset="77"/>
                <a:ea typeface="Buckeye Serif 2" pitchFamily="2" charset="77"/>
              </a:rPr>
              <a:t>Exporting via Dell / PC Computer</a:t>
            </a:r>
          </a:p>
        </p:txBody>
      </p:sp>
      <p:sp>
        <p:nvSpPr>
          <p:cNvPr id="2" name="TextBox 1">
            <a:extLst>
              <a:ext uri="{FF2B5EF4-FFF2-40B4-BE49-F238E27FC236}">
                <a16:creationId xmlns:a16="http://schemas.microsoft.com/office/drawing/2014/main" id="{FD4AC17B-324C-A9C5-744D-74CAB181740E}"/>
              </a:ext>
            </a:extLst>
          </p:cNvPr>
          <p:cNvSpPr txBox="1"/>
          <p:nvPr userDrawn="1"/>
        </p:nvSpPr>
        <p:spPr>
          <a:xfrm>
            <a:off x="422030" y="1670267"/>
            <a:ext cx="7348881" cy="4585871"/>
          </a:xfrm>
          <a:prstGeom prst="rect">
            <a:avLst/>
          </a:prstGeom>
          <a:noFill/>
        </p:spPr>
        <p:txBody>
          <a:bodyPr wrap="square" rtlCol="0">
            <a:spAutoFit/>
          </a:bodyPr>
          <a:lstStyle/>
          <a:p>
            <a:r>
              <a:rPr lang="en-US" b="1" i="0" dirty="0">
                <a:solidFill>
                  <a:srgbClr val="212325"/>
                </a:solidFill>
                <a:latin typeface="Buckeye Sans 2 SemiBold" pitchFamily="2" charset="77"/>
                <a:ea typeface="Buckeye Serif 2" pitchFamily="2" charset="77"/>
              </a:rPr>
              <a:t>When trying to export your finished Digital Screen template, </a:t>
            </a:r>
            <a:br>
              <a:rPr lang="en-US" b="1" i="0" dirty="0">
                <a:solidFill>
                  <a:srgbClr val="212325"/>
                </a:solidFill>
                <a:latin typeface="Buckeye Sans 2 SemiBold" pitchFamily="2" charset="77"/>
                <a:ea typeface="Buckeye Serif 2" pitchFamily="2" charset="77"/>
              </a:rPr>
            </a:br>
            <a:r>
              <a:rPr lang="en-US" b="1" i="0" dirty="0">
                <a:solidFill>
                  <a:srgbClr val="212325"/>
                </a:solidFill>
                <a:latin typeface="Buckeye Sans 2 SemiBold" pitchFamily="2" charset="77"/>
                <a:ea typeface="Buckeye Serif 2" pitchFamily="2" charset="77"/>
              </a:rPr>
              <a:t>please do so using the following steps:</a:t>
            </a:r>
          </a:p>
          <a:p>
            <a:endParaRPr lang="en-US" b="1" i="0" dirty="0">
              <a:solidFill>
                <a:srgbClr val="212325"/>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Please delete all slides except the slide </a:t>
            </a:r>
            <a:br>
              <a:rPr lang="en-US" sz="1400" b="1" i="0" dirty="0">
                <a:solidFill>
                  <a:srgbClr val="212325"/>
                </a:solidFill>
                <a:latin typeface="Buckeye Sans 2 SemiBold" pitchFamily="2" charset="77"/>
                <a:ea typeface="Buckeye Serif 2" pitchFamily="2" charset="77"/>
              </a:rPr>
            </a:br>
            <a:r>
              <a:rPr lang="en-US" sz="1400" b="1" i="0" dirty="0">
                <a:solidFill>
                  <a:srgbClr val="212325"/>
                </a:solidFill>
                <a:latin typeface="Buckeye Sans 2 SemiBold" pitchFamily="2" charset="77"/>
                <a:ea typeface="Buckeye Serif 2" pitchFamily="2" charset="77"/>
              </a:rPr>
              <a:t>that you have edited.</a:t>
            </a:r>
            <a:endParaRPr lang="en-US" sz="14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endParaRPr lang="en-US" sz="1400" b="1" i="0" dirty="0">
              <a:solidFill>
                <a:srgbClr val="BA0C2F"/>
              </a:solidFill>
              <a:latin typeface="Buckeye Sans 2 SemiBold" pitchFamily="2" charset="77"/>
              <a:ea typeface="Buckeye Serif 2" pitchFamily="2" charset="77"/>
            </a:endParaRPr>
          </a:p>
          <a:p>
            <a:pPr marL="342900" marR="0" lvl="0" indent="-342900" algn="l" defTabSz="914400" rtl="0" eaLnBrk="1" fontAlgn="auto" latinLnBrk="0" hangingPunct="1">
              <a:lnSpc>
                <a:spcPct val="100000"/>
              </a:lnSpc>
              <a:spcBef>
                <a:spcPts val="0"/>
              </a:spcBef>
              <a:spcAft>
                <a:spcPts val="0"/>
              </a:spcAft>
              <a:buClr>
                <a:srgbClr val="BA0C2F"/>
              </a:buClr>
              <a:buSzTx/>
              <a:buFont typeface="+mj-lt"/>
              <a:buAutoNum type="arabicPeriod"/>
              <a:tabLst/>
              <a:defRPr/>
            </a:pPr>
            <a:r>
              <a:rPr lang="en-US" sz="1400" b="1" i="0" dirty="0">
                <a:solidFill>
                  <a:srgbClr val="212325"/>
                </a:solidFill>
                <a:latin typeface="Buckeye Sans 2 SemiBold" pitchFamily="2" charset="77"/>
                <a:ea typeface="Buckeye Serif 2" pitchFamily="2" charset="77"/>
              </a:rPr>
              <a:t>Within Microsoft PowerPoint, go to </a:t>
            </a:r>
            <a:br>
              <a:rPr lang="en-US" sz="1400" b="1" i="0" dirty="0">
                <a:solidFill>
                  <a:srgbClr val="212325"/>
                </a:solidFill>
                <a:latin typeface="Buckeye Sans 2 SemiBold" pitchFamily="2" charset="77"/>
                <a:ea typeface="Buckeye Serif 2" pitchFamily="2" charset="77"/>
              </a:rPr>
            </a:br>
            <a:r>
              <a:rPr lang="en-US" sz="1400" b="1" i="0" dirty="0">
                <a:solidFill>
                  <a:srgbClr val="BA0C2F"/>
                </a:solidFill>
                <a:latin typeface="Buckeye Sans 2 SemiBold" pitchFamily="2" charset="77"/>
                <a:ea typeface="Buckeye Serif 2" pitchFamily="2" charset="77"/>
              </a:rPr>
              <a:t>“File” &gt; “Change File Type” &gt; </a:t>
            </a:r>
            <a:br>
              <a:rPr lang="en-US" sz="1400" b="1" i="0" dirty="0">
                <a:solidFill>
                  <a:srgbClr val="BA0C2F"/>
                </a:solidFill>
                <a:latin typeface="Buckeye Sans 2 SemiBold" pitchFamily="2" charset="77"/>
                <a:ea typeface="Buckeye Serif 2" pitchFamily="2" charset="77"/>
              </a:rPr>
            </a:br>
            <a:r>
              <a:rPr lang="en-US" sz="1400" b="1" i="0" dirty="0">
                <a:solidFill>
                  <a:srgbClr val="BA0C2F"/>
                </a:solidFill>
                <a:latin typeface="Buckeye Sans 2 SemiBold" pitchFamily="2" charset="77"/>
                <a:ea typeface="Buckeye Serif 2" pitchFamily="2" charset="77"/>
              </a:rPr>
              <a:t>“Presentation (*.pptx).</a:t>
            </a:r>
          </a:p>
          <a:p>
            <a:pPr marL="342900" marR="0" lvl="0" indent="-342900" algn="l" defTabSz="914400" rtl="0" eaLnBrk="1" fontAlgn="auto" latinLnBrk="0" hangingPunct="1">
              <a:lnSpc>
                <a:spcPct val="100000"/>
              </a:lnSpc>
              <a:spcBef>
                <a:spcPts val="0"/>
              </a:spcBef>
              <a:spcAft>
                <a:spcPts val="0"/>
              </a:spcAft>
              <a:buClr>
                <a:srgbClr val="BA0C2F"/>
              </a:buClr>
              <a:buSzTx/>
              <a:buFont typeface="+mj-lt"/>
              <a:buAutoNum type="arabicPeriod"/>
              <a:tabLst/>
              <a:defRPr/>
            </a:pPr>
            <a:endParaRPr lang="en-US" sz="1400" b="1" i="0" dirty="0">
              <a:solidFill>
                <a:srgbClr val="BA0C2F"/>
              </a:solidFill>
              <a:latin typeface="Buckeye Sans 2 SemiBold" pitchFamily="2" charset="77"/>
              <a:ea typeface="Buckeye Serif 2" pitchFamily="2" charset="77"/>
            </a:endParaRPr>
          </a:p>
          <a:p>
            <a:pPr marL="342900" marR="0" lvl="0" indent="-342900" algn="l" defTabSz="914400" rtl="0" eaLnBrk="1" fontAlgn="auto" latinLnBrk="0" hangingPunct="1">
              <a:lnSpc>
                <a:spcPct val="100000"/>
              </a:lnSpc>
              <a:spcBef>
                <a:spcPts val="0"/>
              </a:spcBef>
              <a:spcAft>
                <a:spcPts val="0"/>
              </a:spcAft>
              <a:buClr>
                <a:srgbClr val="BA0C2F"/>
              </a:buClr>
              <a:buSzTx/>
              <a:buFont typeface="+mj-lt"/>
              <a:buAutoNum type="arabicPeriod"/>
              <a:tabLst/>
              <a:defRPr/>
            </a:pPr>
            <a:r>
              <a:rPr lang="en-US" sz="1400" b="1" i="0" dirty="0">
                <a:solidFill>
                  <a:srgbClr val="212325"/>
                </a:solidFill>
                <a:latin typeface="Buckeye Sans 2 SemiBold" pitchFamily="2" charset="77"/>
                <a:ea typeface="Buckeye Serif 2" pitchFamily="2" charset="77"/>
              </a:rPr>
              <a:t>Select where the file is being saved to </a:t>
            </a:r>
            <a:br>
              <a:rPr lang="en-US" sz="1400" b="1" i="0" dirty="0">
                <a:solidFill>
                  <a:srgbClr val="212325"/>
                </a:solidFill>
                <a:latin typeface="Buckeye Sans 2 SemiBold" pitchFamily="2" charset="77"/>
                <a:ea typeface="Buckeye Serif 2" pitchFamily="2" charset="77"/>
              </a:rPr>
            </a:br>
            <a:r>
              <a:rPr lang="en-US" sz="1400" b="1" i="0" dirty="0">
                <a:solidFill>
                  <a:srgbClr val="BA0C2F"/>
                </a:solidFill>
                <a:latin typeface="Buckeye Sans 2 SemiBold" pitchFamily="2" charset="77"/>
                <a:ea typeface="Buckeye Serif 2" pitchFamily="2" charset="77"/>
              </a:rPr>
              <a:t>(I.e. Desktop, OneDrive, etc.)</a:t>
            </a:r>
            <a:br>
              <a:rPr lang="en-US" sz="1400" b="1" i="0" dirty="0">
                <a:solidFill>
                  <a:srgbClr val="BA0C2F"/>
                </a:solidFill>
                <a:latin typeface="Buckeye Sans 2 SemiBold" pitchFamily="2" charset="77"/>
                <a:ea typeface="Buckeye Serif 2" pitchFamily="2" charset="77"/>
              </a:rPr>
            </a:br>
            <a:endParaRPr lang="en-US" sz="1400" b="1" i="0" dirty="0">
              <a:solidFill>
                <a:srgbClr val="BA0C2F"/>
              </a:solidFill>
              <a:latin typeface="Buckeye Sans 2 SemiBold" pitchFamily="2" charset="77"/>
              <a:ea typeface="Buckeye Serif 2" pitchFamily="2" charset="77"/>
            </a:endParaRPr>
          </a:p>
          <a:p>
            <a:pPr marL="342900" marR="0" indent="-342900" algn="l" defTabSz="914400" rtl="0" eaLnBrk="1" fontAlgn="auto" latinLnBrk="0" hangingPunct="1">
              <a:lnSpc>
                <a:spcPct val="100000"/>
              </a:lnSpc>
              <a:spcBef>
                <a:spcPts val="0"/>
              </a:spcBef>
              <a:spcAft>
                <a:spcPts val="0"/>
              </a:spcAft>
              <a:buClr>
                <a:srgbClr val="BA0C2F"/>
              </a:buClr>
              <a:buSzTx/>
              <a:buFont typeface="+mj-lt"/>
              <a:buAutoNum type="arabicPeriod"/>
              <a:tabLst/>
              <a:defRPr/>
            </a:pPr>
            <a:r>
              <a:rPr lang="en-US" sz="1400" b="1" i="0" dirty="0">
                <a:solidFill>
                  <a:srgbClr val="212325"/>
                </a:solidFill>
                <a:latin typeface="Buckeye Sans 2 SemiBold" pitchFamily="2" charset="77"/>
                <a:ea typeface="Buckeye Serif 2" pitchFamily="2" charset="77"/>
              </a:rPr>
              <a:t>Please rename the file name using </a:t>
            </a:r>
            <a:br>
              <a:rPr lang="en-US" sz="1400" b="1" i="0" dirty="0">
                <a:solidFill>
                  <a:srgbClr val="212325"/>
                </a:solidFill>
                <a:latin typeface="Buckeye Sans 2 SemiBold" pitchFamily="2" charset="77"/>
                <a:ea typeface="Buckeye Serif 2" pitchFamily="2" charset="77"/>
              </a:rPr>
            </a:br>
            <a:r>
              <a:rPr lang="en-US" sz="1400" b="1" i="0" dirty="0">
                <a:solidFill>
                  <a:srgbClr val="212325"/>
                </a:solidFill>
                <a:latin typeface="Buckeye Sans 2 SemiBold" pitchFamily="2" charset="77"/>
                <a:ea typeface="Buckeye Serif 2" pitchFamily="2" charset="77"/>
              </a:rPr>
              <a:t>the following formula:</a:t>
            </a:r>
            <a:br>
              <a:rPr lang="en-US" sz="1400" b="1" i="0" dirty="0">
                <a:solidFill>
                  <a:srgbClr val="212325"/>
                </a:solidFill>
                <a:latin typeface="Buckeye Sans 2 SemiBold" pitchFamily="2" charset="77"/>
                <a:ea typeface="Buckeye Serif 2" pitchFamily="2" charset="77"/>
              </a:rPr>
            </a:br>
            <a:r>
              <a:rPr lang="en-US" sz="1400" b="1" i="0" dirty="0">
                <a:solidFill>
                  <a:srgbClr val="BA0C2F"/>
                </a:solidFill>
                <a:latin typeface="Buckeye Sans 2 SemiBold" pitchFamily="2" charset="77"/>
                <a:ea typeface="Buckeye Serif 2" pitchFamily="2" charset="77"/>
              </a:rPr>
              <a:t>“MM-DD-YYYY-</a:t>
            </a:r>
            <a:r>
              <a:rPr lang="en-US" sz="1400" b="1" i="0" dirty="0" err="1">
                <a:solidFill>
                  <a:srgbClr val="BA0C2F"/>
                </a:solidFill>
                <a:latin typeface="Buckeye Sans 2 SemiBold" pitchFamily="2" charset="77"/>
                <a:ea typeface="Buckeye Serif 2" pitchFamily="2" charset="77"/>
              </a:rPr>
              <a:t>ProjectName</a:t>
            </a:r>
            <a:r>
              <a:rPr lang="en-US" sz="1400" b="1" i="0" dirty="0">
                <a:solidFill>
                  <a:srgbClr val="BA0C2F"/>
                </a:solidFill>
                <a:latin typeface="Buckeye Sans 2 SemiBold" pitchFamily="2" charset="77"/>
                <a:ea typeface="Buckeye Serif 2" pitchFamily="2" charset="77"/>
              </a:rPr>
              <a:t>"  </a:t>
            </a:r>
            <a:br>
              <a:rPr lang="en-US" sz="1400" b="1" i="0" dirty="0">
                <a:solidFill>
                  <a:srgbClr val="BA0C2F"/>
                </a:solidFill>
                <a:latin typeface="Buckeye Sans 2 SemiBold" pitchFamily="2" charset="77"/>
                <a:ea typeface="Buckeye Serif 2" pitchFamily="2" charset="77"/>
              </a:rPr>
            </a:br>
            <a:endParaRPr lang="en-US" sz="14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Click the </a:t>
            </a:r>
            <a:r>
              <a:rPr lang="en-US" sz="1400" b="1" i="0" dirty="0">
                <a:solidFill>
                  <a:srgbClr val="BA0C2F"/>
                </a:solidFill>
                <a:latin typeface="Buckeye Sans 2 SemiBold" pitchFamily="2" charset="77"/>
                <a:ea typeface="Buckeye Serif 2" pitchFamily="2" charset="77"/>
              </a:rPr>
              <a:t>“Save” </a:t>
            </a:r>
            <a:r>
              <a:rPr lang="en-US" sz="1400" b="1" i="0" dirty="0">
                <a:solidFill>
                  <a:srgbClr val="212325"/>
                </a:solidFill>
                <a:latin typeface="Buckeye Sans 2 SemiBold" pitchFamily="2" charset="77"/>
                <a:ea typeface="Buckeye Serif 2" pitchFamily="2" charset="77"/>
              </a:rPr>
              <a:t>button. </a:t>
            </a:r>
          </a:p>
          <a:p>
            <a:pPr marL="342900" indent="-342900">
              <a:buClr>
                <a:srgbClr val="BA0C2F"/>
              </a:buClr>
              <a:buFont typeface="+mj-lt"/>
              <a:buAutoNum type="arabicPeriod"/>
            </a:pPr>
            <a:endParaRPr lang="en-US" sz="1400" b="1" i="0" dirty="0">
              <a:solidFill>
                <a:srgbClr val="212325"/>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Submit your Digital Screen file using the </a:t>
            </a:r>
            <a:r>
              <a:rPr lang="en-US" sz="1400" b="1" i="0" u="sng" dirty="0" err="1">
                <a:solidFill>
                  <a:srgbClr val="BA0C2F"/>
                </a:solidFill>
                <a:latin typeface="Buckeye Sans 2 SemiBold" pitchFamily="2" charset="77"/>
                <a:ea typeface="Buckeye Serif 2" pitchFamily="2" charset="77"/>
              </a:rPr>
              <a:t>go.osu.edu</a:t>
            </a:r>
            <a:r>
              <a:rPr lang="en-US" sz="1400" b="1" i="0" u="sng" dirty="0">
                <a:solidFill>
                  <a:srgbClr val="BA0C2F"/>
                </a:solidFill>
                <a:latin typeface="Buckeye Sans 2 SemiBold" pitchFamily="2" charset="77"/>
                <a:ea typeface="Buckeye Serif 2" pitchFamily="2" charset="77"/>
              </a:rPr>
              <a:t>/cop-marcomm form</a:t>
            </a:r>
            <a:r>
              <a:rPr lang="en-US" sz="1400" b="1" i="0" u="none" dirty="0">
                <a:solidFill>
                  <a:srgbClr val="BA0C2F"/>
                </a:solidFill>
                <a:latin typeface="Buckeye Sans 2 SemiBold" pitchFamily="2" charset="77"/>
                <a:ea typeface="Buckeye Serif 2" pitchFamily="2" charset="77"/>
              </a:rPr>
              <a:t> </a:t>
            </a:r>
            <a:r>
              <a:rPr lang="en-US" sz="1400" b="1" i="0" dirty="0">
                <a:solidFill>
                  <a:schemeClr val="accent1"/>
                </a:solidFill>
                <a:latin typeface="Buckeye Sans 2 SemiBold" pitchFamily="2" charset="77"/>
                <a:ea typeface="Buckeye Serif 2" pitchFamily="2" charset="77"/>
              </a:rPr>
              <a:t>(on slide 6)</a:t>
            </a:r>
          </a:p>
        </p:txBody>
      </p:sp>
      <p:cxnSp>
        <p:nvCxnSpPr>
          <p:cNvPr id="19" name="Straight Connector 18">
            <a:extLst>
              <a:ext uri="{FF2B5EF4-FFF2-40B4-BE49-F238E27FC236}">
                <a16:creationId xmlns:a16="http://schemas.microsoft.com/office/drawing/2014/main" id="{EC37AE0B-4E88-3E02-C725-C547E909091A}"/>
              </a:ext>
            </a:extLst>
          </p:cNvPr>
          <p:cNvCxnSpPr>
            <a:cxnSpLocks/>
          </p:cNvCxnSpPr>
          <p:nvPr userDrawn="1"/>
        </p:nvCxnSpPr>
        <p:spPr>
          <a:xfrm>
            <a:off x="6141013" y="5130259"/>
            <a:ext cx="2007417" cy="0"/>
          </a:xfrm>
          <a:prstGeom prst="line">
            <a:avLst/>
          </a:prstGeom>
          <a:ln w="19050"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CB3E0E0-1D3C-CDB4-1DFE-FF544995B1EE}"/>
              </a:ext>
            </a:extLst>
          </p:cNvPr>
          <p:cNvCxnSpPr>
            <a:cxnSpLocks/>
            <a:stCxn id="22" idx="0"/>
          </p:cNvCxnSpPr>
          <p:nvPr userDrawn="1"/>
        </p:nvCxnSpPr>
        <p:spPr>
          <a:xfrm flipV="1">
            <a:off x="7155834" y="5123996"/>
            <a:ext cx="1069" cy="186291"/>
          </a:xfrm>
          <a:prstGeom prst="line">
            <a:avLst/>
          </a:prstGeom>
          <a:ln w="1905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236A07C-083A-F826-E88B-94C4B7F8F653}"/>
              </a:ext>
            </a:extLst>
          </p:cNvPr>
          <p:cNvSpPr txBox="1"/>
          <p:nvPr userDrawn="1"/>
        </p:nvSpPr>
        <p:spPr>
          <a:xfrm>
            <a:off x="5199443" y="5310287"/>
            <a:ext cx="3912781" cy="246221"/>
          </a:xfrm>
          <a:prstGeom prst="rect">
            <a:avLst/>
          </a:prstGeom>
          <a:noFill/>
        </p:spPr>
        <p:txBody>
          <a:bodyPr wrap="square" rtlCol="0">
            <a:spAutoFit/>
          </a:bodyPr>
          <a:lstStyle/>
          <a:p>
            <a:pPr algn="ctr"/>
            <a:r>
              <a:rPr lang="en-US" sz="1000" dirty="0">
                <a:latin typeface="Buckeye Sans 2" pitchFamily="2" charset="77"/>
              </a:rPr>
              <a:t>Please ensure that you are saving a </a:t>
            </a:r>
            <a:r>
              <a:rPr lang="en-US" sz="1000" b="1" dirty="0">
                <a:solidFill>
                  <a:schemeClr val="accent1"/>
                </a:solidFill>
                <a:latin typeface="Buckeye Sans 2" pitchFamily="2" charset="77"/>
              </a:rPr>
              <a:t>.pptx</a:t>
            </a:r>
            <a:r>
              <a:rPr lang="en-US" sz="1000" dirty="0">
                <a:latin typeface="Buckeye Sans 2" pitchFamily="2" charset="77"/>
              </a:rPr>
              <a:t> format.</a:t>
            </a:r>
          </a:p>
        </p:txBody>
      </p:sp>
      <p:cxnSp>
        <p:nvCxnSpPr>
          <p:cNvPr id="44" name="Straight Connector 43">
            <a:extLst>
              <a:ext uri="{FF2B5EF4-FFF2-40B4-BE49-F238E27FC236}">
                <a16:creationId xmlns:a16="http://schemas.microsoft.com/office/drawing/2014/main" id="{E8956E37-4C70-F29A-77F2-66DBDFD4D936}"/>
              </a:ext>
            </a:extLst>
          </p:cNvPr>
          <p:cNvCxnSpPr>
            <a:cxnSpLocks/>
            <a:stCxn id="45" idx="0"/>
          </p:cNvCxnSpPr>
          <p:nvPr userDrawn="1"/>
        </p:nvCxnSpPr>
        <p:spPr>
          <a:xfrm flipV="1">
            <a:off x="10033089" y="4925284"/>
            <a:ext cx="0" cy="374775"/>
          </a:xfrm>
          <a:prstGeom prst="line">
            <a:avLst/>
          </a:prstGeom>
          <a:ln w="19050" cap="rnd">
            <a:solidFill>
              <a:srgbClr val="A7B1B7"/>
            </a:solidFill>
            <a:tailEnd type="ova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49FD08D-6515-4758-94EF-F2A2F8B46029}"/>
              </a:ext>
            </a:extLst>
          </p:cNvPr>
          <p:cNvSpPr txBox="1"/>
          <p:nvPr userDrawn="1"/>
        </p:nvSpPr>
        <p:spPr>
          <a:xfrm>
            <a:off x="9173443" y="5300059"/>
            <a:ext cx="1719292" cy="400110"/>
          </a:xfrm>
          <a:prstGeom prst="rect">
            <a:avLst/>
          </a:prstGeom>
          <a:noFill/>
        </p:spPr>
        <p:txBody>
          <a:bodyPr wrap="square" rtlCol="0">
            <a:spAutoFit/>
          </a:bodyPr>
          <a:lstStyle/>
          <a:p>
            <a:pPr algn="ctr"/>
            <a:r>
              <a:rPr lang="en-US" sz="1000" dirty="0">
                <a:latin typeface="Buckeye Sans 2" pitchFamily="2" charset="77"/>
              </a:rPr>
              <a:t>Click </a:t>
            </a:r>
            <a:r>
              <a:rPr lang="en-US" sz="1000" b="1" dirty="0">
                <a:solidFill>
                  <a:schemeClr val="accent1"/>
                </a:solidFill>
                <a:latin typeface="Buckeye Sans 2" pitchFamily="2" charset="77"/>
              </a:rPr>
              <a:t>“Save” </a:t>
            </a:r>
            <a:r>
              <a:rPr lang="en-US" sz="1000" dirty="0">
                <a:latin typeface="Buckeye Sans 2" pitchFamily="2" charset="77"/>
              </a:rPr>
              <a:t>to complete </a:t>
            </a:r>
            <a:br>
              <a:rPr lang="en-US" sz="1000" dirty="0">
                <a:latin typeface="Buckeye Sans 2" pitchFamily="2" charset="77"/>
              </a:rPr>
            </a:br>
            <a:r>
              <a:rPr lang="en-US" sz="1000" dirty="0">
                <a:latin typeface="Buckeye Sans 2" pitchFamily="2" charset="77"/>
              </a:rPr>
              <a:t>the saving process.</a:t>
            </a:r>
          </a:p>
        </p:txBody>
      </p:sp>
      <p:cxnSp>
        <p:nvCxnSpPr>
          <p:cNvPr id="12" name="Straight Connector 11">
            <a:extLst>
              <a:ext uri="{FF2B5EF4-FFF2-40B4-BE49-F238E27FC236}">
                <a16:creationId xmlns:a16="http://schemas.microsoft.com/office/drawing/2014/main" id="{06CDA71B-725A-E673-F3DA-F84388E206C4}"/>
              </a:ext>
            </a:extLst>
          </p:cNvPr>
          <p:cNvCxnSpPr>
            <a:cxnSpLocks/>
          </p:cNvCxnSpPr>
          <p:nvPr userDrawn="1"/>
        </p:nvCxnSpPr>
        <p:spPr>
          <a:xfrm>
            <a:off x="8148430" y="3778368"/>
            <a:ext cx="0" cy="1345628"/>
          </a:xfrm>
          <a:prstGeom prst="line">
            <a:avLst/>
          </a:prstGeom>
          <a:ln w="19050" cap="rnd">
            <a:solidFill>
              <a:srgbClr val="A7B1B7"/>
            </a:solidFill>
            <a:head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821DA50-57C8-ED72-B4C8-B817EC50B8A5}"/>
              </a:ext>
            </a:extLst>
          </p:cNvPr>
          <p:cNvCxnSpPr>
            <a:cxnSpLocks/>
          </p:cNvCxnSpPr>
          <p:nvPr userDrawn="1"/>
        </p:nvCxnSpPr>
        <p:spPr>
          <a:xfrm>
            <a:off x="6147276" y="3074471"/>
            <a:ext cx="2216678" cy="0"/>
          </a:xfrm>
          <a:prstGeom prst="line">
            <a:avLst/>
          </a:prstGeom>
          <a:ln w="19050"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4601309-FB1E-A8F5-0DE5-D3A37233115C}"/>
              </a:ext>
            </a:extLst>
          </p:cNvPr>
          <p:cNvCxnSpPr>
            <a:cxnSpLocks/>
          </p:cNvCxnSpPr>
          <p:nvPr userDrawn="1"/>
        </p:nvCxnSpPr>
        <p:spPr>
          <a:xfrm flipV="1">
            <a:off x="6141013" y="3074471"/>
            <a:ext cx="0" cy="266820"/>
          </a:xfrm>
          <a:prstGeom prst="line">
            <a:avLst/>
          </a:prstGeom>
          <a:ln w="19050" cap="rnd">
            <a:solidFill>
              <a:srgbClr val="A7B1B7"/>
            </a:solidFill>
            <a:head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DD06910-465A-A687-2747-D2F538F26D05}"/>
              </a:ext>
            </a:extLst>
          </p:cNvPr>
          <p:cNvCxnSpPr>
            <a:cxnSpLocks/>
          </p:cNvCxnSpPr>
          <p:nvPr userDrawn="1"/>
        </p:nvCxnSpPr>
        <p:spPr>
          <a:xfrm flipV="1">
            <a:off x="8363954" y="3074471"/>
            <a:ext cx="0" cy="266820"/>
          </a:xfrm>
          <a:prstGeom prst="line">
            <a:avLst/>
          </a:prstGeom>
          <a:ln w="19050" cap="rnd">
            <a:solidFill>
              <a:srgbClr val="A7B1B7"/>
            </a:solidFill>
            <a:headEnd type="ova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B91B11E-7300-68DC-8DB5-873607125712}"/>
              </a:ext>
            </a:extLst>
          </p:cNvPr>
          <p:cNvSpPr txBox="1"/>
          <p:nvPr userDrawn="1"/>
        </p:nvSpPr>
        <p:spPr>
          <a:xfrm>
            <a:off x="5313636" y="2368990"/>
            <a:ext cx="3912781" cy="523220"/>
          </a:xfrm>
          <a:prstGeom prst="rect">
            <a:avLst/>
          </a:prstGeom>
          <a:noFill/>
        </p:spPr>
        <p:txBody>
          <a:bodyPr wrap="square" rtlCol="0">
            <a:spAutoFit/>
          </a:bodyPr>
          <a:lstStyle/>
          <a:p>
            <a:pPr algn="ctr"/>
            <a:r>
              <a:rPr lang="en-US" sz="1000" dirty="0">
                <a:latin typeface="Buckeye Sans 2" pitchFamily="2" charset="77"/>
              </a:rPr>
              <a:t>Please rename the file name using the naming formula:</a:t>
            </a:r>
          </a:p>
          <a:p>
            <a:pPr algn="ctr"/>
            <a:r>
              <a:rPr lang="en-US" sz="1000" b="1" i="0" dirty="0">
                <a:solidFill>
                  <a:srgbClr val="BA0C2F"/>
                </a:solidFill>
                <a:latin typeface="Buckeye Sans 2 SemiBold" pitchFamily="2" charset="77"/>
                <a:ea typeface="Buckeye Serif 2" pitchFamily="2" charset="77"/>
              </a:rPr>
              <a:t>“MM-DD-YYYY-</a:t>
            </a:r>
            <a:r>
              <a:rPr lang="en-US" sz="1000" b="1" i="0" dirty="0" err="1">
                <a:solidFill>
                  <a:srgbClr val="BA0C2F"/>
                </a:solidFill>
                <a:latin typeface="Buckeye Sans 2 SemiBold" pitchFamily="2" charset="77"/>
                <a:ea typeface="Buckeye Serif 2" pitchFamily="2" charset="77"/>
              </a:rPr>
              <a:t>ProjectName</a:t>
            </a:r>
            <a:r>
              <a:rPr lang="en-US" sz="1000" b="1" i="0" dirty="0">
                <a:solidFill>
                  <a:srgbClr val="BA0C2F"/>
                </a:solidFill>
                <a:latin typeface="Buckeye Sans 2 SemiBold" pitchFamily="2" charset="77"/>
                <a:ea typeface="Buckeye Serif 2" pitchFamily="2" charset="77"/>
              </a:rPr>
              <a:t>" </a:t>
            </a:r>
          </a:p>
          <a:p>
            <a:pPr algn="ctr"/>
            <a:r>
              <a:rPr lang="en-US" sz="800" b="1" i="1" dirty="0">
                <a:solidFill>
                  <a:schemeClr val="accent3"/>
                </a:solidFill>
                <a:latin typeface="Buckeye Sans 2 SemiBold" pitchFamily="2" charset="77"/>
                <a:ea typeface="Buckeye Serif 2" pitchFamily="2" charset="77"/>
              </a:rPr>
              <a:t>(The below screenshot is not an example) </a:t>
            </a:r>
            <a:endParaRPr lang="en-US" sz="800" i="1" dirty="0">
              <a:solidFill>
                <a:schemeClr val="accent3"/>
              </a:solidFill>
              <a:latin typeface="Buckeye Sans 2" pitchFamily="2" charset="77"/>
            </a:endParaRPr>
          </a:p>
        </p:txBody>
      </p:sp>
      <p:cxnSp>
        <p:nvCxnSpPr>
          <p:cNvPr id="26" name="Straight Connector 25">
            <a:extLst>
              <a:ext uri="{FF2B5EF4-FFF2-40B4-BE49-F238E27FC236}">
                <a16:creationId xmlns:a16="http://schemas.microsoft.com/office/drawing/2014/main" id="{90508DA4-C4A9-68C8-2DB9-93CA51374EBA}"/>
              </a:ext>
            </a:extLst>
          </p:cNvPr>
          <p:cNvCxnSpPr>
            <a:cxnSpLocks/>
          </p:cNvCxnSpPr>
          <p:nvPr userDrawn="1"/>
        </p:nvCxnSpPr>
        <p:spPr>
          <a:xfrm flipV="1">
            <a:off x="7270027" y="2899249"/>
            <a:ext cx="0" cy="177128"/>
          </a:xfrm>
          <a:prstGeom prst="line">
            <a:avLst/>
          </a:prstGeom>
          <a:ln w="19050">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22644D3-00AE-273D-8B76-24F56855701C}"/>
              </a:ext>
            </a:extLst>
          </p:cNvPr>
          <p:cNvCxnSpPr>
            <a:cxnSpLocks/>
          </p:cNvCxnSpPr>
          <p:nvPr userDrawn="1"/>
        </p:nvCxnSpPr>
        <p:spPr>
          <a:xfrm>
            <a:off x="6141013" y="3778368"/>
            <a:ext cx="0" cy="1345628"/>
          </a:xfrm>
          <a:prstGeom prst="line">
            <a:avLst/>
          </a:prstGeom>
          <a:ln w="19050" cap="rnd">
            <a:solidFill>
              <a:srgbClr val="A7B1B7"/>
            </a:solidFill>
            <a:headEnd type="ova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3FD8A2C-CF0F-B622-D0D5-2D2C9564FA48}"/>
              </a:ext>
            </a:extLst>
          </p:cNvPr>
          <p:cNvCxnSpPr>
            <a:cxnSpLocks/>
          </p:cNvCxnSpPr>
          <p:nvPr userDrawn="1"/>
        </p:nvCxnSpPr>
        <p:spPr>
          <a:xfrm>
            <a:off x="519164" y="1295855"/>
            <a:ext cx="767272" cy="0"/>
          </a:xfrm>
          <a:prstGeom prst="line">
            <a:avLst/>
          </a:prstGeom>
          <a:ln w="38100">
            <a:solidFill>
              <a:srgbClr val="BA0C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1404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ing a QR Co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B66C6ADE-0A5D-8085-0025-A68FC81D4318}"/>
              </a:ext>
            </a:extLst>
          </p:cNvPr>
          <p:cNvSpPr>
            <a:spLocks noGrp="1"/>
          </p:cNvSpPr>
          <p:nvPr>
            <p:ph type="sldNum" sz="quarter" idx="4"/>
          </p:nvPr>
        </p:nvSpPr>
        <p:spPr>
          <a:xfrm>
            <a:off x="9203635" y="6356350"/>
            <a:ext cx="2743200" cy="365125"/>
          </a:xfrm>
          <a:prstGeom prst="rect">
            <a:avLst/>
          </a:prstGeom>
        </p:spPr>
        <p:txBody>
          <a:bodyPr vert="horz" lIns="91440" tIns="45720" rIns="91440" bIns="45720" rtlCol="0" anchor="ctr"/>
          <a:lstStyle>
            <a:lvl1pPr algn="r">
              <a:defRPr sz="1000">
                <a:solidFill>
                  <a:srgbClr val="A7B1B7"/>
                </a:solidFill>
                <a:latin typeface="Buckeye Sans 2" pitchFamily="2" charset="77"/>
              </a:defRPr>
            </a:lvl1pPr>
          </a:lstStyle>
          <a:p>
            <a:fld id="{325D6D83-4D8B-C147-A050-5E585F24B3A7}" type="slidenum">
              <a:rPr lang="en-US" smtClean="0"/>
              <a:pPr/>
              <a:t>‹#›</a:t>
            </a:fld>
            <a:endParaRPr lang="en-US" dirty="0"/>
          </a:p>
        </p:txBody>
      </p:sp>
      <p:pic>
        <p:nvPicPr>
          <p:cNvPr id="6" name="Graphic 5">
            <a:extLst>
              <a:ext uri="{FF2B5EF4-FFF2-40B4-BE49-F238E27FC236}">
                <a16:creationId xmlns:a16="http://schemas.microsoft.com/office/drawing/2014/main" id="{A87957B4-F84B-1E9A-3E76-9150930D95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5165" y="6384097"/>
            <a:ext cx="1941867" cy="276050"/>
          </a:xfrm>
          <a:prstGeom prst="rect">
            <a:avLst/>
          </a:prstGeom>
        </p:spPr>
      </p:pic>
      <p:cxnSp>
        <p:nvCxnSpPr>
          <p:cNvPr id="7" name="Straight Connector 6">
            <a:extLst>
              <a:ext uri="{FF2B5EF4-FFF2-40B4-BE49-F238E27FC236}">
                <a16:creationId xmlns:a16="http://schemas.microsoft.com/office/drawing/2014/main" id="{D6A00F8D-5240-D38E-8824-0059DA0B4D9F}"/>
              </a:ext>
            </a:extLst>
          </p:cNvPr>
          <p:cNvCxnSpPr/>
          <p:nvPr userDrawn="1"/>
        </p:nvCxnSpPr>
        <p:spPr>
          <a:xfrm>
            <a:off x="2375452" y="6530009"/>
            <a:ext cx="8978348" cy="0"/>
          </a:xfrm>
          <a:prstGeom prst="line">
            <a:avLst/>
          </a:prstGeom>
          <a:ln>
            <a:solidFill>
              <a:srgbClr val="A7B1B7"/>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85E77BC-8EB4-A705-F6BC-50055112C12D}"/>
              </a:ext>
            </a:extLst>
          </p:cNvPr>
          <p:cNvCxnSpPr>
            <a:cxnSpLocks/>
          </p:cNvCxnSpPr>
          <p:nvPr userDrawn="1"/>
        </p:nvCxnSpPr>
        <p:spPr>
          <a:xfrm>
            <a:off x="519164" y="1238701"/>
            <a:ext cx="767272" cy="0"/>
          </a:xfrm>
          <a:prstGeom prst="line">
            <a:avLst/>
          </a:prstGeom>
          <a:ln w="38100">
            <a:solidFill>
              <a:srgbClr val="BA0C2F"/>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526C2A7-D812-2C4D-CA73-C49BC2D04461}"/>
              </a:ext>
            </a:extLst>
          </p:cNvPr>
          <p:cNvSpPr txBox="1"/>
          <p:nvPr userDrawn="1"/>
        </p:nvSpPr>
        <p:spPr>
          <a:xfrm>
            <a:off x="422030" y="327990"/>
            <a:ext cx="10381433" cy="80021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600" b="1" dirty="0">
                <a:solidFill>
                  <a:srgbClr val="212325"/>
                </a:solidFill>
                <a:latin typeface="Buckeye Serif 2" pitchFamily="2" charset="77"/>
                <a:ea typeface="Buckeye Serif 2" pitchFamily="2" charset="77"/>
              </a:rPr>
              <a:t>Creating a </a:t>
            </a:r>
            <a:r>
              <a:rPr lang="en-US" sz="4600" b="1" dirty="0" err="1">
                <a:solidFill>
                  <a:srgbClr val="212325"/>
                </a:solidFill>
                <a:latin typeface="Buckeye Serif 2" pitchFamily="2" charset="77"/>
                <a:ea typeface="Buckeye Serif 2" pitchFamily="2" charset="77"/>
              </a:rPr>
              <a:t>go.osu.edu</a:t>
            </a:r>
            <a:r>
              <a:rPr lang="en-US" sz="4600" b="1" dirty="0">
                <a:solidFill>
                  <a:srgbClr val="212325"/>
                </a:solidFill>
                <a:latin typeface="Buckeye Serif 2" pitchFamily="2" charset="77"/>
                <a:ea typeface="Buckeye Serif 2" pitchFamily="2" charset="77"/>
              </a:rPr>
              <a:t> link &amp; QR Code</a:t>
            </a:r>
          </a:p>
        </p:txBody>
      </p:sp>
      <p:sp>
        <p:nvSpPr>
          <p:cNvPr id="2" name="TextBox 1">
            <a:extLst>
              <a:ext uri="{FF2B5EF4-FFF2-40B4-BE49-F238E27FC236}">
                <a16:creationId xmlns:a16="http://schemas.microsoft.com/office/drawing/2014/main" id="{FD4AC17B-324C-A9C5-744D-74CAB181740E}"/>
              </a:ext>
            </a:extLst>
          </p:cNvPr>
          <p:cNvSpPr txBox="1"/>
          <p:nvPr userDrawn="1"/>
        </p:nvSpPr>
        <p:spPr>
          <a:xfrm>
            <a:off x="422031" y="1391318"/>
            <a:ext cx="4803112" cy="4924425"/>
          </a:xfrm>
          <a:prstGeom prst="rect">
            <a:avLst/>
          </a:prstGeom>
          <a:noFill/>
        </p:spPr>
        <p:txBody>
          <a:bodyPr wrap="square" rtlCol="0">
            <a:spAutoFit/>
          </a:bodyPr>
          <a:lstStyle/>
          <a:p>
            <a:r>
              <a:rPr lang="en-US" b="1" i="0" dirty="0">
                <a:solidFill>
                  <a:srgbClr val="212325"/>
                </a:solidFill>
                <a:latin typeface="Buckeye Sans 2 SemiBold" pitchFamily="2" charset="77"/>
                <a:ea typeface="Buckeye Serif 2" pitchFamily="2" charset="77"/>
              </a:rPr>
              <a:t>In order to submit your Digital Screens, please follow the below instructions:</a:t>
            </a:r>
          </a:p>
          <a:p>
            <a:endParaRPr lang="en-US" b="1" i="0" dirty="0">
              <a:solidFill>
                <a:srgbClr val="212325"/>
              </a:solidFill>
              <a:latin typeface="Buckeye Sans 2 SemiBold" pitchFamily="2" charset="77"/>
              <a:ea typeface="Buckeye Serif 2" pitchFamily="2" charset="77"/>
            </a:endParaRPr>
          </a:p>
          <a:p>
            <a:pPr marL="342900" indent="-342900">
              <a:buClr>
                <a:srgbClr val="BA0C2F"/>
              </a:buClr>
              <a:buFont typeface="+mj-lt"/>
              <a:buAutoNum type="arabicPeriod"/>
            </a:pPr>
            <a:r>
              <a:rPr lang="en-US" sz="1000" b="1" i="0" dirty="0">
                <a:solidFill>
                  <a:srgbClr val="212325"/>
                </a:solidFill>
                <a:latin typeface="Buckeye Sans 2 SemiBold" pitchFamily="2" charset="77"/>
                <a:ea typeface="Buckeye Serif 2" pitchFamily="2" charset="77"/>
              </a:rPr>
              <a:t>Go to </a:t>
            </a:r>
            <a:r>
              <a:rPr lang="en-US" sz="1000" b="1" i="0" u="sng" dirty="0" err="1">
                <a:solidFill>
                  <a:srgbClr val="BA0C2F"/>
                </a:solidFill>
                <a:latin typeface="Buckeye Sans 2 SemiBold" pitchFamily="2" charset="77"/>
                <a:ea typeface="Buckeye Serif 2" pitchFamily="2" charset="77"/>
              </a:rPr>
              <a:t>go.osu.edu</a:t>
            </a:r>
            <a:r>
              <a:rPr lang="en-US" sz="1000" b="1" i="0" u="none" dirty="0">
                <a:solidFill>
                  <a:schemeClr val="tx1"/>
                </a:solidFill>
                <a:latin typeface="Buckeye Sans 2 SemiBold" pitchFamily="2" charset="77"/>
                <a:ea typeface="Buckeye Serif 2" pitchFamily="2" charset="77"/>
              </a:rPr>
              <a:t> and log in.</a:t>
            </a:r>
            <a:br>
              <a:rPr lang="en-US" sz="1000" b="1" i="0" dirty="0">
                <a:solidFill>
                  <a:srgbClr val="BA0C2F"/>
                </a:solidFill>
                <a:latin typeface="Buckeye Sans 2 SemiBold" pitchFamily="2" charset="77"/>
                <a:ea typeface="Buckeye Serif 2" pitchFamily="2" charset="77"/>
              </a:rPr>
            </a:br>
            <a:endParaRPr lang="en-US" sz="10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000" b="1" i="0" dirty="0">
                <a:solidFill>
                  <a:schemeClr val="tx1"/>
                </a:solidFill>
                <a:latin typeface="Buckeye Sans 2 SemiBold" pitchFamily="2" charset="77"/>
                <a:ea typeface="Buckeye Serif 2" pitchFamily="2" charset="77"/>
              </a:rPr>
              <a:t>Fill out the </a:t>
            </a:r>
            <a:r>
              <a:rPr lang="en-US" sz="1000" b="1" i="0" dirty="0">
                <a:solidFill>
                  <a:schemeClr val="accent1"/>
                </a:solidFill>
                <a:latin typeface="Buckeye Sans 2 SemiBold" pitchFamily="2" charset="77"/>
                <a:ea typeface="Buckeye Serif 2" pitchFamily="2" charset="77"/>
              </a:rPr>
              <a:t>“link to shorten” </a:t>
            </a:r>
            <a:r>
              <a:rPr lang="en-US" sz="1000" b="1" i="0" dirty="0">
                <a:solidFill>
                  <a:schemeClr val="tx1"/>
                </a:solidFill>
                <a:latin typeface="Buckeye Sans 2 SemiBold" pitchFamily="2" charset="77"/>
                <a:ea typeface="Buckeye Serif 2" pitchFamily="2" charset="77"/>
              </a:rPr>
              <a:t>with the link you’d like to make into a QR code.</a:t>
            </a:r>
            <a:br>
              <a:rPr lang="en-US" sz="1000" b="1" i="0" dirty="0">
                <a:solidFill>
                  <a:srgbClr val="BA0C2F"/>
                </a:solidFill>
                <a:latin typeface="Buckeye Sans 2 SemiBold" pitchFamily="2" charset="77"/>
                <a:ea typeface="Buckeye Serif 2" pitchFamily="2" charset="77"/>
              </a:rPr>
            </a:br>
            <a:endParaRPr lang="en-US" sz="10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000" b="1" i="0" dirty="0">
                <a:solidFill>
                  <a:srgbClr val="212325"/>
                </a:solidFill>
                <a:latin typeface="Buckeye Sans 2 SemiBold" pitchFamily="2" charset="77"/>
                <a:ea typeface="Buckeye Serif 2" pitchFamily="2" charset="77"/>
              </a:rPr>
              <a:t>Create an </a:t>
            </a:r>
            <a:r>
              <a:rPr lang="en-US" sz="1000" b="1" i="0" dirty="0">
                <a:solidFill>
                  <a:schemeClr val="accent1"/>
                </a:solidFill>
                <a:latin typeface="Buckeye Sans 2 SemiBold" pitchFamily="2" charset="77"/>
                <a:ea typeface="Buckeye Serif 2" pitchFamily="2" charset="77"/>
              </a:rPr>
              <a:t>“alias” </a:t>
            </a:r>
            <a:r>
              <a:rPr lang="en-US" sz="1000" b="1" i="0" dirty="0">
                <a:solidFill>
                  <a:srgbClr val="212325"/>
                </a:solidFill>
                <a:latin typeface="Buckeye Sans 2 SemiBold" pitchFamily="2" charset="77"/>
                <a:ea typeface="Buckeye Serif 2" pitchFamily="2" charset="77"/>
              </a:rPr>
              <a:t>below the link to shorten (i.e. what would you like the link URL to be.</a:t>
            </a:r>
            <a:br>
              <a:rPr lang="en-US" sz="1000" b="1" i="0" dirty="0">
                <a:solidFill>
                  <a:srgbClr val="212325"/>
                </a:solidFill>
                <a:latin typeface="Buckeye Sans 2 SemiBold" pitchFamily="2" charset="77"/>
                <a:ea typeface="Buckeye Serif 2" pitchFamily="2" charset="77"/>
              </a:rPr>
            </a:br>
            <a:r>
              <a:rPr lang="en-US" sz="1000" b="1" i="0" dirty="0">
                <a:solidFill>
                  <a:schemeClr val="accent1"/>
                </a:solidFill>
                <a:latin typeface="Buckeye Sans 2 SemiBold" pitchFamily="2" charset="77"/>
                <a:ea typeface="Buckeye Serif 2" pitchFamily="2" charset="77"/>
              </a:rPr>
              <a:t>- Example: </a:t>
            </a:r>
            <a:r>
              <a:rPr lang="en-US" sz="1000" b="1" i="0" dirty="0" err="1">
                <a:solidFill>
                  <a:schemeClr val="accent1"/>
                </a:solidFill>
                <a:latin typeface="Buckeye Sans 2 SemiBold" pitchFamily="2" charset="77"/>
                <a:ea typeface="Buckeye Serif 2" pitchFamily="2" charset="77"/>
              </a:rPr>
              <a:t>go.osu.edu</a:t>
            </a:r>
            <a:r>
              <a:rPr lang="en-US" sz="1000" b="1" i="0" dirty="0">
                <a:solidFill>
                  <a:schemeClr val="accent1"/>
                </a:solidFill>
                <a:latin typeface="Buckeye Sans 2 SemiBold" pitchFamily="2" charset="77"/>
                <a:ea typeface="Buckeye Serif 2" pitchFamily="2" charset="77"/>
              </a:rPr>
              <a:t>/</a:t>
            </a:r>
            <a:r>
              <a:rPr lang="en-US" sz="1000" b="1" i="0" dirty="0" err="1">
                <a:solidFill>
                  <a:schemeClr val="accent1"/>
                </a:solidFill>
                <a:latin typeface="Buckeye Sans 2 SemiBold" pitchFamily="2" charset="77"/>
                <a:ea typeface="Buckeye Serif 2" pitchFamily="2" charset="77"/>
              </a:rPr>
              <a:t>cosi_summerjob</a:t>
            </a:r>
            <a:br>
              <a:rPr lang="en-US" sz="1000" b="1" i="0" dirty="0">
                <a:solidFill>
                  <a:schemeClr val="tx1"/>
                </a:solidFill>
                <a:latin typeface="Buckeye Sans 2 SemiBold" pitchFamily="2" charset="77"/>
                <a:ea typeface="Buckeye Serif 2" pitchFamily="2" charset="77"/>
              </a:rPr>
            </a:br>
            <a:endParaRPr lang="en-US" sz="1000" b="1" i="0" dirty="0">
              <a:solidFill>
                <a:schemeClr val="tx1"/>
              </a:solidFill>
              <a:latin typeface="Buckeye Sans 2 SemiBold" pitchFamily="2" charset="77"/>
              <a:ea typeface="Buckeye Serif 2" pitchFamily="2" charset="77"/>
            </a:endParaRPr>
          </a:p>
          <a:p>
            <a:pPr marL="342900" indent="-342900">
              <a:buClr>
                <a:srgbClr val="BA0C2F"/>
              </a:buClr>
              <a:buFont typeface="+mj-lt"/>
              <a:buAutoNum type="arabicPeriod"/>
            </a:pPr>
            <a:r>
              <a:rPr lang="en-US" sz="1000" b="1" i="0" dirty="0">
                <a:solidFill>
                  <a:srgbClr val="212325"/>
                </a:solidFill>
                <a:latin typeface="Buckeye Sans 2 SemiBold" pitchFamily="2" charset="77"/>
                <a:ea typeface="Buckeye Serif 2" pitchFamily="2" charset="77"/>
              </a:rPr>
              <a:t>Click the “Save link” button.</a:t>
            </a:r>
            <a:br>
              <a:rPr lang="en-US" sz="1000" b="1" i="0" dirty="0">
                <a:solidFill>
                  <a:srgbClr val="BA0C2F"/>
                </a:solidFill>
                <a:latin typeface="Buckeye Sans 2 SemiBold" pitchFamily="2" charset="77"/>
                <a:ea typeface="Buckeye Serif 2" pitchFamily="2" charset="77"/>
              </a:rPr>
            </a:br>
            <a:endParaRPr lang="en-US" sz="10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000" b="1" i="0" dirty="0">
                <a:solidFill>
                  <a:srgbClr val="212325"/>
                </a:solidFill>
                <a:latin typeface="Buckeye Sans 2 SemiBold" pitchFamily="2" charset="77"/>
                <a:ea typeface="Buckeye Serif 2" pitchFamily="2" charset="77"/>
              </a:rPr>
              <a:t>Click the </a:t>
            </a:r>
            <a:r>
              <a:rPr lang="en-US" sz="1000" b="1" i="0" dirty="0">
                <a:solidFill>
                  <a:srgbClr val="BA0C2F"/>
                </a:solidFill>
                <a:latin typeface="Buckeye Sans 2 SemiBold" pitchFamily="2" charset="77"/>
                <a:ea typeface="Buckeye Serif 2" pitchFamily="2" charset="77"/>
              </a:rPr>
              <a:t>“Submit” </a:t>
            </a:r>
            <a:r>
              <a:rPr lang="en-US" sz="1000" b="1" i="0" dirty="0">
                <a:solidFill>
                  <a:srgbClr val="212325"/>
                </a:solidFill>
                <a:latin typeface="Buckeye Sans 2 SemiBold" pitchFamily="2" charset="77"/>
                <a:ea typeface="Buckeye Serif 2" pitchFamily="2" charset="77"/>
              </a:rPr>
              <a:t>button. </a:t>
            </a:r>
            <a:br>
              <a:rPr lang="en-US" sz="1000" b="1" i="0" dirty="0">
                <a:solidFill>
                  <a:srgbClr val="212325"/>
                </a:solidFill>
                <a:latin typeface="Buckeye Sans 2 SemiBold" pitchFamily="2" charset="77"/>
                <a:ea typeface="Buckeye Serif 2" pitchFamily="2" charset="77"/>
              </a:rPr>
            </a:br>
            <a:endParaRPr lang="en-US" sz="1000" b="1" i="0" dirty="0">
              <a:solidFill>
                <a:srgbClr val="212325"/>
              </a:solidFill>
              <a:latin typeface="Buckeye Sans 2 SemiBold" pitchFamily="2" charset="77"/>
              <a:ea typeface="Buckeye Serif 2" pitchFamily="2" charset="77"/>
            </a:endParaRPr>
          </a:p>
          <a:p>
            <a:pPr marL="342900" indent="-342900">
              <a:buClr>
                <a:srgbClr val="BA0C2F"/>
              </a:buClr>
              <a:buFont typeface="+mj-lt"/>
              <a:buAutoNum type="arabicPeriod"/>
            </a:pPr>
            <a:r>
              <a:rPr lang="en-US" sz="1000" b="1" i="0" dirty="0">
                <a:solidFill>
                  <a:srgbClr val="212325"/>
                </a:solidFill>
                <a:latin typeface="Buckeye Sans 2 SemiBold" pitchFamily="2" charset="77"/>
                <a:ea typeface="Buckeye Serif 2" pitchFamily="2" charset="77"/>
              </a:rPr>
              <a:t>Once the </a:t>
            </a:r>
            <a:r>
              <a:rPr lang="en-US" sz="1000" b="1" i="0" dirty="0" err="1">
                <a:solidFill>
                  <a:srgbClr val="212325"/>
                </a:solidFill>
                <a:latin typeface="Buckeye Sans 2 SemiBold" pitchFamily="2" charset="77"/>
                <a:ea typeface="Buckeye Serif 2" pitchFamily="2" charset="77"/>
              </a:rPr>
              <a:t>go.osu.edu</a:t>
            </a:r>
            <a:r>
              <a:rPr lang="en-US" sz="1000" b="1" i="0" dirty="0">
                <a:solidFill>
                  <a:srgbClr val="212325"/>
                </a:solidFill>
                <a:latin typeface="Buckeye Sans 2 SemiBold" pitchFamily="2" charset="77"/>
                <a:ea typeface="Buckeye Serif 2" pitchFamily="2" charset="77"/>
              </a:rPr>
              <a:t> link has been creating, click on the </a:t>
            </a:r>
            <a:r>
              <a:rPr lang="en-US" sz="1000" b="1" i="0" dirty="0">
                <a:solidFill>
                  <a:schemeClr val="accent1"/>
                </a:solidFill>
                <a:latin typeface="Buckeye Sans 2 SemiBold" pitchFamily="2" charset="77"/>
                <a:ea typeface="Buckeye Serif 2" pitchFamily="2" charset="77"/>
              </a:rPr>
              <a:t>“Edit” </a:t>
            </a:r>
            <a:r>
              <a:rPr lang="en-US" sz="1000" b="1" i="0" dirty="0">
                <a:solidFill>
                  <a:srgbClr val="212325"/>
                </a:solidFill>
                <a:latin typeface="Buckeye Sans 2 SemiBold" pitchFamily="2" charset="77"/>
                <a:ea typeface="Buckeye Serif 2" pitchFamily="2" charset="77"/>
              </a:rPr>
              <a:t>scarlet text under </a:t>
            </a:r>
            <a:r>
              <a:rPr lang="en-US" sz="1000" b="1" i="0" dirty="0">
                <a:solidFill>
                  <a:schemeClr val="tx1"/>
                </a:solidFill>
                <a:latin typeface="Buckeye Sans 2 SemiBold" pitchFamily="2" charset="77"/>
                <a:ea typeface="Buckeye Serif 2" pitchFamily="2" charset="77"/>
              </a:rPr>
              <a:t>“Manage” </a:t>
            </a:r>
            <a:r>
              <a:rPr lang="en-US" sz="1000" b="1" i="0" dirty="0">
                <a:solidFill>
                  <a:srgbClr val="212325"/>
                </a:solidFill>
                <a:latin typeface="Buckeye Sans 2 SemiBold" pitchFamily="2" charset="77"/>
                <a:ea typeface="Buckeye Serif 2" pitchFamily="2" charset="77"/>
              </a:rPr>
              <a:t>located on the right-most side of the Aliases table.</a:t>
            </a:r>
            <a:br>
              <a:rPr lang="en-US" sz="1000" b="1" i="0" dirty="0">
                <a:solidFill>
                  <a:srgbClr val="212325"/>
                </a:solidFill>
                <a:latin typeface="Buckeye Sans 2 SemiBold" pitchFamily="2" charset="77"/>
                <a:ea typeface="Buckeye Serif 2" pitchFamily="2" charset="77"/>
              </a:rPr>
            </a:br>
            <a:endParaRPr lang="en-US" sz="1000" b="1" i="0" dirty="0">
              <a:solidFill>
                <a:srgbClr val="212325"/>
              </a:solidFill>
              <a:latin typeface="Buckeye Sans 2 SemiBold" pitchFamily="2" charset="77"/>
              <a:ea typeface="Buckeye Serif 2" pitchFamily="2" charset="77"/>
            </a:endParaRPr>
          </a:p>
          <a:p>
            <a:pPr marL="342900" indent="-342900">
              <a:buClr>
                <a:srgbClr val="BA0C2F"/>
              </a:buClr>
              <a:buFont typeface="+mj-lt"/>
              <a:buAutoNum type="arabicPeriod"/>
            </a:pPr>
            <a:r>
              <a:rPr lang="en-US" sz="1000" b="1" i="0" dirty="0">
                <a:solidFill>
                  <a:srgbClr val="212325"/>
                </a:solidFill>
                <a:latin typeface="Buckeye Sans 2 SemiBold" pitchFamily="2" charset="77"/>
                <a:ea typeface="Buckeye Serif 2" pitchFamily="2" charset="77"/>
              </a:rPr>
              <a:t>There’s a</a:t>
            </a:r>
            <a:r>
              <a:rPr lang="en-US" sz="1000" b="1" i="0" dirty="0">
                <a:solidFill>
                  <a:schemeClr val="accent1"/>
                </a:solidFill>
                <a:latin typeface="Buckeye Sans 2 SemiBold" pitchFamily="2" charset="77"/>
                <a:ea typeface="Buckeye Serif 2" pitchFamily="2" charset="77"/>
              </a:rPr>
              <a:t> “QR Code” </a:t>
            </a:r>
            <a:r>
              <a:rPr lang="en-US" sz="1000" b="1" i="0" dirty="0">
                <a:solidFill>
                  <a:srgbClr val="212325"/>
                </a:solidFill>
                <a:latin typeface="Buckeye Sans 2 SemiBold" pitchFamily="2" charset="77"/>
                <a:ea typeface="Buckeye Serif 2" pitchFamily="2" charset="77"/>
              </a:rPr>
              <a:t>link between the </a:t>
            </a:r>
            <a:r>
              <a:rPr lang="en-US" sz="1000" b="1" i="0" dirty="0" err="1">
                <a:solidFill>
                  <a:srgbClr val="212325"/>
                </a:solidFill>
                <a:latin typeface="Buckeye Sans 2 SemiBold" pitchFamily="2" charset="77"/>
                <a:ea typeface="Buckeye Serif 2" pitchFamily="2" charset="77"/>
              </a:rPr>
              <a:t>go.osu.edu</a:t>
            </a:r>
            <a:r>
              <a:rPr lang="en-US" sz="1000" b="1" i="0" dirty="0">
                <a:solidFill>
                  <a:srgbClr val="212325"/>
                </a:solidFill>
                <a:latin typeface="Buckeye Sans 2 SemiBold" pitchFamily="2" charset="77"/>
                <a:ea typeface="Buckeye Serif 2" pitchFamily="2" charset="77"/>
              </a:rPr>
              <a:t> link and “Should anyone else be able to manage this alias?” text. Clicking on that will bring up the QR code image which you’ll need to save and upload to your specific digital screen (if applicable)</a:t>
            </a:r>
            <a:br>
              <a:rPr lang="en-US" sz="1000" b="1" i="0" dirty="0">
                <a:solidFill>
                  <a:srgbClr val="212325"/>
                </a:solidFill>
                <a:latin typeface="Buckeye Sans 2 SemiBold" pitchFamily="2" charset="77"/>
                <a:ea typeface="Buckeye Serif 2" pitchFamily="2" charset="77"/>
              </a:rPr>
            </a:br>
            <a:endParaRPr lang="en-US" sz="1000" b="1" i="0" dirty="0">
              <a:solidFill>
                <a:srgbClr val="212325"/>
              </a:solidFill>
              <a:latin typeface="Buckeye Sans 2 SemiBold" pitchFamily="2" charset="77"/>
              <a:ea typeface="Buckeye Serif 2" pitchFamily="2" charset="77"/>
            </a:endParaRPr>
          </a:p>
          <a:p>
            <a:pPr marL="342900" indent="-342900">
              <a:buClr>
                <a:srgbClr val="BA0C2F"/>
              </a:buClr>
              <a:buFont typeface="+mj-lt"/>
              <a:buAutoNum type="arabicPeriod"/>
            </a:pPr>
            <a:r>
              <a:rPr lang="en-US" sz="1000" b="1" i="0" dirty="0">
                <a:solidFill>
                  <a:srgbClr val="212325"/>
                </a:solidFill>
                <a:latin typeface="Buckeye Sans 2 SemiBold" pitchFamily="2" charset="77"/>
                <a:ea typeface="Buckeye Serif 2" pitchFamily="2" charset="77"/>
              </a:rPr>
              <a:t>Also, within the </a:t>
            </a:r>
            <a:r>
              <a:rPr lang="en-US" sz="1000" b="1" i="0" dirty="0">
                <a:solidFill>
                  <a:schemeClr val="accent1"/>
                </a:solidFill>
                <a:latin typeface="Buckeye Sans 2 SemiBold" pitchFamily="2" charset="77"/>
                <a:ea typeface="Buckeye Serif 2" pitchFamily="2" charset="77"/>
              </a:rPr>
              <a:t>“Groups” </a:t>
            </a:r>
            <a:r>
              <a:rPr lang="en-US" sz="1000" b="1" i="0" dirty="0">
                <a:solidFill>
                  <a:srgbClr val="212325"/>
                </a:solidFill>
                <a:latin typeface="Buckeye Sans 2 SemiBold" pitchFamily="2" charset="77"/>
                <a:ea typeface="Buckeye Serif 2" pitchFamily="2" charset="77"/>
              </a:rPr>
              <a:t>section, start typing in </a:t>
            </a:r>
            <a:r>
              <a:rPr lang="en-US" sz="1000" b="1" i="0" dirty="0">
                <a:solidFill>
                  <a:schemeClr val="accent1"/>
                </a:solidFill>
                <a:latin typeface="Buckeye Sans 2 SemiBold" pitchFamily="2" charset="77"/>
                <a:ea typeface="Buckeye Serif 2" pitchFamily="2" charset="77"/>
              </a:rPr>
              <a:t>COP Communications </a:t>
            </a:r>
            <a:r>
              <a:rPr lang="en-US" sz="1000" b="1" i="0" dirty="0">
                <a:solidFill>
                  <a:srgbClr val="212325"/>
                </a:solidFill>
                <a:latin typeface="Buckeye Sans 2 SemiBold" pitchFamily="2" charset="77"/>
                <a:ea typeface="Buckeye Serif 2" pitchFamily="2" charset="77"/>
              </a:rPr>
              <a:t>and make sure to have our </a:t>
            </a:r>
            <a:r>
              <a:rPr lang="en-US" sz="1000" b="1" i="0" dirty="0" err="1">
                <a:solidFill>
                  <a:srgbClr val="212325"/>
                </a:solidFill>
                <a:latin typeface="Buckeye Sans 2 SemiBold" pitchFamily="2" charset="77"/>
                <a:ea typeface="Buckeye Serif 2" pitchFamily="2" charset="77"/>
              </a:rPr>
              <a:t>MarComm</a:t>
            </a:r>
            <a:r>
              <a:rPr lang="en-US" sz="1000" b="1" i="0" dirty="0">
                <a:solidFill>
                  <a:srgbClr val="212325"/>
                </a:solidFill>
                <a:latin typeface="Buckeye Sans 2 SemiBold" pitchFamily="2" charset="77"/>
                <a:ea typeface="Buckeye Serif 2" pitchFamily="2" charset="77"/>
              </a:rPr>
              <a:t> team shared on the QR link (in case we need to troubleshoot)</a:t>
            </a:r>
            <a:br>
              <a:rPr lang="en-US" sz="1000" b="1" i="0" dirty="0">
                <a:solidFill>
                  <a:srgbClr val="212325"/>
                </a:solidFill>
                <a:latin typeface="Buckeye Sans 2 SemiBold" pitchFamily="2" charset="77"/>
                <a:ea typeface="Buckeye Serif 2" pitchFamily="2" charset="77"/>
              </a:rPr>
            </a:br>
            <a:endParaRPr lang="en-US" sz="1000" b="1" i="0" dirty="0">
              <a:solidFill>
                <a:srgbClr val="212325"/>
              </a:solidFill>
              <a:latin typeface="Buckeye Sans 2 SemiBold" pitchFamily="2" charset="77"/>
              <a:ea typeface="Buckeye Serif 2" pitchFamily="2" charset="77"/>
            </a:endParaRPr>
          </a:p>
          <a:p>
            <a:pPr marL="342900" indent="-342900">
              <a:buClr>
                <a:srgbClr val="BA0C2F"/>
              </a:buClr>
              <a:buFont typeface="+mj-lt"/>
              <a:buAutoNum type="arabicPeriod"/>
            </a:pPr>
            <a:r>
              <a:rPr lang="en-US" sz="1000" b="1" i="0" dirty="0">
                <a:solidFill>
                  <a:srgbClr val="212325"/>
                </a:solidFill>
                <a:latin typeface="Buckeye Sans 2 SemiBold" pitchFamily="2" charset="77"/>
                <a:ea typeface="Buckeye Serif 2" pitchFamily="2" charset="77"/>
              </a:rPr>
              <a:t>Click </a:t>
            </a:r>
            <a:r>
              <a:rPr lang="en-US" sz="1000" b="1" i="0" dirty="0">
                <a:solidFill>
                  <a:schemeClr val="accent1"/>
                </a:solidFill>
                <a:latin typeface="Buckeye Sans 2 SemiBold" pitchFamily="2" charset="77"/>
                <a:ea typeface="Buckeye Serif 2" pitchFamily="2" charset="77"/>
              </a:rPr>
              <a:t>“Save Link” </a:t>
            </a:r>
            <a:r>
              <a:rPr lang="en-US" sz="1000" b="1" i="0" dirty="0">
                <a:solidFill>
                  <a:srgbClr val="212325"/>
                </a:solidFill>
                <a:latin typeface="Buckeye Sans 2 SemiBold" pitchFamily="2" charset="77"/>
                <a:ea typeface="Buckeye Serif 2" pitchFamily="2" charset="77"/>
              </a:rPr>
              <a:t>to save all of the progress.</a:t>
            </a:r>
            <a:br>
              <a:rPr lang="en-US" sz="1000" b="1" i="0" dirty="0">
                <a:solidFill>
                  <a:srgbClr val="212325"/>
                </a:solidFill>
                <a:latin typeface="Buckeye Sans 2 SemiBold" pitchFamily="2" charset="77"/>
                <a:ea typeface="Buckeye Serif 2" pitchFamily="2" charset="77"/>
              </a:rPr>
            </a:br>
            <a:endParaRPr lang="en-US" sz="1000" b="1" i="0" dirty="0">
              <a:solidFill>
                <a:srgbClr val="212325"/>
              </a:solidFill>
              <a:latin typeface="Buckeye Sans 2 SemiBold" pitchFamily="2" charset="77"/>
              <a:ea typeface="Buckeye Serif 2" pitchFamily="2" charset="77"/>
            </a:endParaRPr>
          </a:p>
        </p:txBody>
      </p:sp>
      <p:pic>
        <p:nvPicPr>
          <p:cNvPr id="11" name="Picture 10" descr="A screenshot of a computer&#10;&#10;Description automatically generated">
            <a:extLst>
              <a:ext uri="{FF2B5EF4-FFF2-40B4-BE49-F238E27FC236}">
                <a16:creationId xmlns:a16="http://schemas.microsoft.com/office/drawing/2014/main" id="{E185C890-5F2D-DEE3-93FB-322CABAF306B}"/>
              </a:ext>
            </a:extLst>
          </p:cNvPr>
          <p:cNvPicPr>
            <a:picLocks noChangeAspect="1"/>
          </p:cNvPicPr>
          <p:nvPr userDrawn="1"/>
        </p:nvPicPr>
        <p:blipFill>
          <a:blip r:embed="rId3"/>
          <a:stretch>
            <a:fillRect/>
          </a:stretch>
        </p:blipFill>
        <p:spPr>
          <a:xfrm>
            <a:off x="5729940" y="2170303"/>
            <a:ext cx="5907799" cy="3214677"/>
          </a:xfrm>
          <a:prstGeom prst="rect">
            <a:avLst/>
          </a:prstGeom>
          <a:effectLst>
            <a:outerShdw blurRad="154169" dist="38100" dir="5400000" algn="t" rotWithShape="0">
              <a:prstClr val="black">
                <a:alpha val="40000"/>
              </a:prstClr>
            </a:outerShdw>
          </a:effectLst>
        </p:spPr>
      </p:pic>
      <p:sp>
        <p:nvSpPr>
          <p:cNvPr id="12" name="TextBox 11">
            <a:extLst>
              <a:ext uri="{FF2B5EF4-FFF2-40B4-BE49-F238E27FC236}">
                <a16:creationId xmlns:a16="http://schemas.microsoft.com/office/drawing/2014/main" id="{32C744A6-EE94-B69D-E21A-2D531C4C77E8}"/>
              </a:ext>
            </a:extLst>
          </p:cNvPr>
          <p:cNvSpPr txBox="1"/>
          <p:nvPr userDrawn="1"/>
        </p:nvSpPr>
        <p:spPr>
          <a:xfrm>
            <a:off x="6799058" y="1128209"/>
            <a:ext cx="3140024" cy="553998"/>
          </a:xfrm>
          <a:prstGeom prst="rect">
            <a:avLst/>
          </a:prstGeom>
          <a:noFill/>
        </p:spPr>
        <p:txBody>
          <a:bodyPr wrap="square" rtlCol="0">
            <a:spAutoFit/>
          </a:bodyPr>
          <a:lstStyle/>
          <a:p>
            <a:pPr algn="ctr"/>
            <a:r>
              <a:rPr lang="en-US" sz="1000" b="0" dirty="0">
                <a:solidFill>
                  <a:schemeClr val="tx1"/>
                </a:solidFill>
                <a:latin typeface="Buckeye Sans 2" pitchFamily="2" charset="77"/>
              </a:rPr>
              <a:t>Click this link to view your QR code for download. Once the QR code shows up, simply right-click on the image and hit “Save Image As…” </a:t>
            </a:r>
          </a:p>
        </p:txBody>
      </p:sp>
      <p:cxnSp>
        <p:nvCxnSpPr>
          <p:cNvPr id="14" name="Straight Connector 13">
            <a:extLst>
              <a:ext uri="{FF2B5EF4-FFF2-40B4-BE49-F238E27FC236}">
                <a16:creationId xmlns:a16="http://schemas.microsoft.com/office/drawing/2014/main" id="{00FC7920-58B1-CF70-055F-B33522A768D7}"/>
              </a:ext>
            </a:extLst>
          </p:cNvPr>
          <p:cNvCxnSpPr>
            <a:cxnSpLocks/>
          </p:cNvCxnSpPr>
          <p:nvPr userDrawn="1"/>
        </p:nvCxnSpPr>
        <p:spPr>
          <a:xfrm>
            <a:off x="8369070" y="1807968"/>
            <a:ext cx="0" cy="2188610"/>
          </a:xfrm>
          <a:prstGeom prst="line">
            <a:avLst/>
          </a:prstGeom>
          <a:ln w="19050" cap="rnd">
            <a:solidFill>
              <a:srgbClr val="A7B1B7"/>
            </a:solidFill>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509D9FF-2557-5166-4160-6A2AEE9B07B5}"/>
              </a:ext>
            </a:extLst>
          </p:cNvPr>
          <p:cNvCxnSpPr>
            <a:cxnSpLocks/>
          </p:cNvCxnSpPr>
          <p:nvPr userDrawn="1"/>
        </p:nvCxnSpPr>
        <p:spPr>
          <a:xfrm flipV="1">
            <a:off x="10589756" y="4627949"/>
            <a:ext cx="0" cy="1193219"/>
          </a:xfrm>
          <a:prstGeom prst="line">
            <a:avLst/>
          </a:prstGeom>
          <a:ln w="19050" cap="rnd">
            <a:solidFill>
              <a:srgbClr val="A7B1B7"/>
            </a:solidFill>
            <a:tailEnd type="ova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432CE5D-2133-2145-299D-F0702606149F}"/>
              </a:ext>
            </a:extLst>
          </p:cNvPr>
          <p:cNvSpPr txBox="1"/>
          <p:nvPr userDrawn="1"/>
        </p:nvSpPr>
        <p:spPr>
          <a:xfrm>
            <a:off x="9218161" y="5896043"/>
            <a:ext cx="2743190" cy="400110"/>
          </a:xfrm>
          <a:prstGeom prst="rect">
            <a:avLst/>
          </a:prstGeom>
          <a:noFill/>
        </p:spPr>
        <p:txBody>
          <a:bodyPr wrap="square" rtlCol="0">
            <a:spAutoFit/>
          </a:bodyPr>
          <a:lstStyle/>
          <a:p>
            <a:pPr algn="ctr"/>
            <a:r>
              <a:rPr lang="en-US" sz="1000" b="0" dirty="0">
                <a:solidFill>
                  <a:schemeClr val="tx1"/>
                </a:solidFill>
                <a:latin typeface="Buckeye Sans 2" pitchFamily="2" charset="77"/>
              </a:rPr>
              <a:t>Please make sure that this is filled out with </a:t>
            </a:r>
            <a:br>
              <a:rPr lang="en-US" sz="1000" b="0" dirty="0">
                <a:solidFill>
                  <a:schemeClr val="tx1"/>
                </a:solidFill>
                <a:latin typeface="Buckeye Sans 2" pitchFamily="2" charset="77"/>
              </a:rPr>
            </a:br>
            <a:r>
              <a:rPr lang="en-US" sz="1000" b="1" dirty="0">
                <a:solidFill>
                  <a:schemeClr val="accent1"/>
                </a:solidFill>
                <a:latin typeface="Buckeye Sans 2" pitchFamily="2" charset="77"/>
              </a:rPr>
              <a:t>“COP Communications”</a:t>
            </a:r>
          </a:p>
        </p:txBody>
      </p:sp>
    </p:spTree>
    <p:extLst>
      <p:ext uri="{BB962C8B-B14F-4D97-AF65-F5344CB8AC3E}">
        <p14:creationId xmlns:p14="http://schemas.microsoft.com/office/powerpoint/2010/main" val="3950071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mitting Screens">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B66C6ADE-0A5D-8085-0025-A68FC81D4318}"/>
              </a:ext>
            </a:extLst>
          </p:cNvPr>
          <p:cNvSpPr>
            <a:spLocks noGrp="1"/>
          </p:cNvSpPr>
          <p:nvPr>
            <p:ph type="sldNum" sz="quarter" idx="4"/>
          </p:nvPr>
        </p:nvSpPr>
        <p:spPr>
          <a:xfrm>
            <a:off x="9203635" y="6356350"/>
            <a:ext cx="2743200" cy="365125"/>
          </a:xfrm>
          <a:prstGeom prst="rect">
            <a:avLst/>
          </a:prstGeom>
        </p:spPr>
        <p:txBody>
          <a:bodyPr vert="horz" lIns="91440" tIns="45720" rIns="91440" bIns="45720" rtlCol="0" anchor="ctr"/>
          <a:lstStyle>
            <a:lvl1pPr algn="r">
              <a:defRPr sz="1000">
                <a:solidFill>
                  <a:srgbClr val="A7B1B7"/>
                </a:solidFill>
                <a:latin typeface="Buckeye Sans 2" pitchFamily="2" charset="77"/>
              </a:defRPr>
            </a:lvl1pPr>
          </a:lstStyle>
          <a:p>
            <a:fld id="{325D6D83-4D8B-C147-A050-5E585F24B3A7}" type="slidenum">
              <a:rPr lang="en-US" smtClean="0"/>
              <a:pPr/>
              <a:t>‹#›</a:t>
            </a:fld>
            <a:endParaRPr lang="en-US" dirty="0"/>
          </a:p>
        </p:txBody>
      </p:sp>
      <p:pic>
        <p:nvPicPr>
          <p:cNvPr id="6" name="Graphic 5">
            <a:extLst>
              <a:ext uri="{FF2B5EF4-FFF2-40B4-BE49-F238E27FC236}">
                <a16:creationId xmlns:a16="http://schemas.microsoft.com/office/drawing/2014/main" id="{A87957B4-F84B-1E9A-3E76-9150930D95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5165" y="6384097"/>
            <a:ext cx="1941867" cy="276050"/>
          </a:xfrm>
          <a:prstGeom prst="rect">
            <a:avLst/>
          </a:prstGeom>
        </p:spPr>
      </p:pic>
      <p:cxnSp>
        <p:nvCxnSpPr>
          <p:cNvPr id="7" name="Straight Connector 6">
            <a:extLst>
              <a:ext uri="{FF2B5EF4-FFF2-40B4-BE49-F238E27FC236}">
                <a16:creationId xmlns:a16="http://schemas.microsoft.com/office/drawing/2014/main" id="{D6A00F8D-5240-D38E-8824-0059DA0B4D9F}"/>
              </a:ext>
            </a:extLst>
          </p:cNvPr>
          <p:cNvCxnSpPr/>
          <p:nvPr userDrawn="1"/>
        </p:nvCxnSpPr>
        <p:spPr>
          <a:xfrm>
            <a:off x="2375452" y="6530009"/>
            <a:ext cx="8978348" cy="0"/>
          </a:xfrm>
          <a:prstGeom prst="line">
            <a:avLst/>
          </a:prstGeom>
          <a:ln>
            <a:solidFill>
              <a:srgbClr val="A7B1B7"/>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85E77BC-8EB4-A705-F6BC-50055112C12D}"/>
              </a:ext>
            </a:extLst>
          </p:cNvPr>
          <p:cNvCxnSpPr>
            <a:cxnSpLocks/>
          </p:cNvCxnSpPr>
          <p:nvPr userDrawn="1"/>
        </p:nvCxnSpPr>
        <p:spPr>
          <a:xfrm>
            <a:off x="519164" y="1238701"/>
            <a:ext cx="767272" cy="0"/>
          </a:xfrm>
          <a:prstGeom prst="line">
            <a:avLst/>
          </a:prstGeom>
          <a:ln w="38100">
            <a:solidFill>
              <a:srgbClr val="BA0C2F"/>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526C2A7-D812-2C4D-CA73-C49BC2D04461}"/>
              </a:ext>
            </a:extLst>
          </p:cNvPr>
          <p:cNvSpPr txBox="1"/>
          <p:nvPr userDrawn="1"/>
        </p:nvSpPr>
        <p:spPr>
          <a:xfrm>
            <a:off x="422031" y="327990"/>
            <a:ext cx="5539290" cy="80021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600" b="1" dirty="0">
                <a:solidFill>
                  <a:srgbClr val="212325"/>
                </a:solidFill>
                <a:latin typeface="Buckeye Serif 2" pitchFamily="2" charset="77"/>
                <a:ea typeface="Buckeye Serif 2" pitchFamily="2" charset="77"/>
              </a:rPr>
              <a:t>Submitting Screens</a:t>
            </a:r>
          </a:p>
        </p:txBody>
      </p:sp>
      <p:sp>
        <p:nvSpPr>
          <p:cNvPr id="2" name="TextBox 1">
            <a:extLst>
              <a:ext uri="{FF2B5EF4-FFF2-40B4-BE49-F238E27FC236}">
                <a16:creationId xmlns:a16="http://schemas.microsoft.com/office/drawing/2014/main" id="{FD4AC17B-324C-A9C5-744D-74CAB181740E}"/>
              </a:ext>
            </a:extLst>
          </p:cNvPr>
          <p:cNvSpPr txBox="1"/>
          <p:nvPr userDrawn="1"/>
        </p:nvSpPr>
        <p:spPr>
          <a:xfrm>
            <a:off x="422031" y="1566952"/>
            <a:ext cx="4357636" cy="3785652"/>
          </a:xfrm>
          <a:prstGeom prst="rect">
            <a:avLst/>
          </a:prstGeom>
          <a:noFill/>
        </p:spPr>
        <p:txBody>
          <a:bodyPr wrap="square" rtlCol="0">
            <a:spAutoFit/>
          </a:bodyPr>
          <a:lstStyle/>
          <a:p>
            <a:r>
              <a:rPr lang="en-US" b="1" i="0" dirty="0">
                <a:solidFill>
                  <a:srgbClr val="212325"/>
                </a:solidFill>
                <a:latin typeface="Buckeye Sans 2 SemiBold" pitchFamily="2" charset="77"/>
                <a:ea typeface="Buckeye Serif 2" pitchFamily="2" charset="77"/>
              </a:rPr>
              <a:t>In order to submit your Digital Screens, please follow the below instructions:</a:t>
            </a:r>
          </a:p>
          <a:p>
            <a:endParaRPr lang="en-US" b="1" i="0" dirty="0">
              <a:solidFill>
                <a:srgbClr val="212325"/>
              </a:solidFill>
              <a:latin typeface="Buckeye Sans 2 SemiBold" pitchFamily="2" charset="77"/>
              <a:ea typeface="Buckeye Serif 2" pitchFamily="2" charset="77"/>
            </a:endParaRPr>
          </a:p>
          <a:p>
            <a:pPr marL="342900" marR="0" indent="-342900" algn="l" defTabSz="914400" rtl="0" eaLnBrk="1" fontAlgn="auto" latinLnBrk="0" hangingPunct="1">
              <a:lnSpc>
                <a:spcPct val="100000"/>
              </a:lnSpc>
              <a:spcBef>
                <a:spcPts val="0"/>
              </a:spcBef>
              <a:spcAft>
                <a:spcPts val="0"/>
              </a:spcAft>
              <a:buClr>
                <a:srgbClr val="BA0C2F"/>
              </a:buClr>
              <a:buSzTx/>
              <a:buFont typeface="+mj-lt"/>
              <a:buAutoNum type="arabicPeriod"/>
              <a:tabLst/>
              <a:defRPr/>
            </a:pPr>
            <a:r>
              <a:rPr lang="en-US" sz="1400" b="1" i="0" dirty="0">
                <a:solidFill>
                  <a:srgbClr val="212325"/>
                </a:solidFill>
                <a:latin typeface="Buckeye Sans 2 SemiBold" pitchFamily="2" charset="77"/>
                <a:ea typeface="Buckeye Serif 2" pitchFamily="2" charset="77"/>
              </a:rPr>
              <a:t>Go to </a:t>
            </a:r>
            <a:r>
              <a:rPr lang="en-US" sz="1400" b="1" i="0" u="sng" dirty="0" err="1">
                <a:solidFill>
                  <a:srgbClr val="BA0C2F"/>
                </a:solidFill>
                <a:latin typeface="Buckeye Sans 2 SemiBold" pitchFamily="2" charset="77"/>
                <a:ea typeface="Buckeye Serif 2" pitchFamily="2" charset="77"/>
              </a:rPr>
              <a:t>go.osu.edu</a:t>
            </a:r>
            <a:r>
              <a:rPr lang="en-US" sz="1400" b="1" i="0" u="sng" dirty="0">
                <a:solidFill>
                  <a:srgbClr val="BA0C2F"/>
                </a:solidFill>
                <a:latin typeface="Buckeye Sans 2 SemiBold" pitchFamily="2" charset="77"/>
                <a:ea typeface="Buckeye Serif 2" pitchFamily="2" charset="77"/>
              </a:rPr>
              <a:t>/cop-marcomm</a:t>
            </a:r>
            <a:br>
              <a:rPr lang="en-US" sz="1400" b="1" i="0" dirty="0">
                <a:solidFill>
                  <a:srgbClr val="BA0C2F"/>
                </a:solidFill>
                <a:latin typeface="Buckeye Sans 2 SemiBold" pitchFamily="2" charset="77"/>
                <a:ea typeface="Buckeye Serif 2" pitchFamily="2" charset="77"/>
              </a:rPr>
            </a:br>
            <a:endParaRPr lang="en-US" sz="14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chemeClr val="tx1"/>
                </a:solidFill>
                <a:latin typeface="Buckeye Sans 2 SemiBold" pitchFamily="2" charset="77"/>
                <a:ea typeface="Buckeye Serif 2" pitchFamily="2" charset="77"/>
              </a:rPr>
              <a:t>Fill out the forms </a:t>
            </a:r>
            <a:r>
              <a:rPr lang="en-US" sz="1400" b="1" i="0" dirty="0">
                <a:solidFill>
                  <a:srgbClr val="BA0C2F"/>
                </a:solidFill>
                <a:latin typeface="Buckeye Sans 2 SemiBold" pitchFamily="2" charset="77"/>
                <a:ea typeface="Buckeye Serif 2" pitchFamily="2" charset="77"/>
              </a:rPr>
              <a:t>required fields.</a:t>
            </a:r>
            <a:br>
              <a:rPr lang="en-US" sz="1400" b="1" i="0" dirty="0">
                <a:solidFill>
                  <a:srgbClr val="BA0C2F"/>
                </a:solidFill>
                <a:latin typeface="Buckeye Sans 2 SemiBold" pitchFamily="2" charset="77"/>
                <a:ea typeface="Buckeye Serif 2" pitchFamily="2" charset="77"/>
              </a:rPr>
            </a:br>
            <a:endParaRPr lang="en-US" sz="14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Select </a:t>
            </a:r>
            <a:r>
              <a:rPr lang="en-US" sz="1400" b="1" i="0" dirty="0">
                <a:solidFill>
                  <a:srgbClr val="BA0C2F"/>
                </a:solidFill>
                <a:latin typeface="Buckeye Sans 2 SemiBold" pitchFamily="2" charset="77"/>
                <a:ea typeface="Buckeye Serif 2" pitchFamily="2" charset="77"/>
              </a:rPr>
              <a:t>“Digital Screens” </a:t>
            </a:r>
            <a:r>
              <a:rPr lang="en-US" sz="1400" b="1" i="0" dirty="0">
                <a:solidFill>
                  <a:schemeClr val="tx1"/>
                </a:solidFill>
                <a:latin typeface="Buckeye Sans 2 SemiBold" pitchFamily="2" charset="77"/>
                <a:ea typeface="Buckeye Serif 2" pitchFamily="2" charset="77"/>
              </a:rPr>
              <a:t>under media needed.</a:t>
            </a:r>
            <a:br>
              <a:rPr lang="en-US" sz="1400" b="1" i="0" dirty="0">
                <a:solidFill>
                  <a:schemeClr val="tx1"/>
                </a:solidFill>
                <a:latin typeface="Buckeye Sans 2 SemiBold" pitchFamily="2" charset="77"/>
                <a:ea typeface="Buckeye Serif 2" pitchFamily="2" charset="77"/>
              </a:rPr>
            </a:br>
            <a:endParaRPr lang="en-US" sz="1400" b="1" i="0" dirty="0">
              <a:solidFill>
                <a:schemeClr val="tx1"/>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Attach your exported .pptx screen to the </a:t>
            </a:r>
            <a:br>
              <a:rPr lang="en-US" sz="1400" b="1" i="0" dirty="0">
                <a:solidFill>
                  <a:srgbClr val="212325"/>
                </a:solidFill>
                <a:latin typeface="Buckeye Sans 2 SemiBold" pitchFamily="2" charset="77"/>
                <a:ea typeface="Buckeye Serif 2" pitchFamily="2" charset="77"/>
              </a:rPr>
            </a:br>
            <a:r>
              <a:rPr lang="en-US" sz="1400" b="1" i="0" dirty="0">
                <a:solidFill>
                  <a:srgbClr val="BA0C2F"/>
                </a:solidFill>
                <a:latin typeface="Buckeye Sans 2 SemiBold" pitchFamily="2" charset="77"/>
                <a:ea typeface="Buckeye Serif 2" pitchFamily="2" charset="77"/>
              </a:rPr>
              <a:t>“File upload” </a:t>
            </a:r>
            <a:r>
              <a:rPr lang="en-US" sz="1400" b="1" i="0" dirty="0">
                <a:solidFill>
                  <a:srgbClr val="212325"/>
                </a:solidFill>
                <a:latin typeface="Buckeye Sans 2 SemiBold" pitchFamily="2" charset="77"/>
                <a:ea typeface="Buckeye Serif 2" pitchFamily="2" charset="77"/>
              </a:rPr>
              <a:t>section.</a:t>
            </a:r>
            <a:br>
              <a:rPr lang="en-US" sz="1400" b="1" i="0" dirty="0">
                <a:solidFill>
                  <a:srgbClr val="BA0C2F"/>
                </a:solidFill>
                <a:latin typeface="Buckeye Sans 2 SemiBold" pitchFamily="2" charset="77"/>
                <a:ea typeface="Buckeye Serif 2" pitchFamily="2" charset="77"/>
              </a:rPr>
            </a:br>
            <a:endParaRPr lang="en-US" sz="1400" b="1" i="0" dirty="0">
              <a:solidFill>
                <a:srgbClr val="BA0C2F"/>
              </a:solidFill>
              <a:latin typeface="Buckeye Sans 2 SemiBold" pitchFamily="2" charset="77"/>
              <a:ea typeface="Buckeye Serif 2" pitchFamily="2" charset="77"/>
            </a:endParaRPr>
          </a:p>
          <a:p>
            <a:pPr marL="342900" indent="-342900">
              <a:buClr>
                <a:srgbClr val="BA0C2F"/>
              </a:buClr>
              <a:buFont typeface="+mj-lt"/>
              <a:buAutoNum type="arabicPeriod"/>
            </a:pPr>
            <a:r>
              <a:rPr lang="en-US" sz="1400" b="1" i="0" dirty="0">
                <a:solidFill>
                  <a:srgbClr val="212325"/>
                </a:solidFill>
                <a:latin typeface="Buckeye Sans 2 SemiBold" pitchFamily="2" charset="77"/>
                <a:ea typeface="Buckeye Serif 2" pitchFamily="2" charset="77"/>
              </a:rPr>
              <a:t>Click the </a:t>
            </a:r>
            <a:r>
              <a:rPr lang="en-US" sz="1400" b="1" i="0" dirty="0">
                <a:solidFill>
                  <a:srgbClr val="BA0C2F"/>
                </a:solidFill>
                <a:latin typeface="Buckeye Sans 2 SemiBold" pitchFamily="2" charset="77"/>
                <a:ea typeface="Buckeye Serif 2" pitchFamily="2" charset="77"/>
              </a:rPr>
              <a:t>“Submit” </a:t>
            </a:r>
            <a:r>
              <a:rPr lang="en-US" sz="1400" b="1" i="0" dirty="0">
                <a:solidFill>
                  <a:srgbClr val="212325"/>
                </a:solidFill>
                <a:latin typeface="Buckeye Sans 2 SemiBold" pitchFamily="2" charset="77"/>
                <a:ea typeface="Buckeye Serif 2" pitchFamily="2" charset="77"/>
              </a:rPr>
              <a:t>button</a:t>
            </a:r>
            <a:r>
              <a:rPr lang="en-US" sz="1400" b="1" i="0" dirty="0">
                <a:solidFill>
                  <a:schemeClr val="accent1"/>
                </a:solidFill>
                <a:latin typeface="Buckeye Sans 2 SemiBold" pitchFamily="2" charset="77"/>
                <a:ea typeface="Buckeye Serif 2" pitchFamily="2" charset="77"/>
              </a:rPr>
              <a:t>*</a:t>
            </a:r>
            <a:r>
              <a:rPr lang="en-US" sz="1400" b="1" i="0" dirty="0">
                <a:solidFill>
                  <a:srgbClr val="212325"/>
                </a:solidFill>
                <a:latin typeface="Buckeye Sans 2 SemiBold" pitchFamily="2" charset="77"/>
                <a:ea typeface="Buckeye Serif 2" pitchFamily="2" charset="77"/>
              </a:rPr>
              <a:t>. </a:t>
            </a:r>
            <a:br>
              <a:rPr lang="en-US" sz="1400" b="1" i="0" dirty="0">
                <a:solidFill>
                  <a:srgbClr val="212325"/>
                </a:solidFill>
                <a:latin typeface="Buckeye Sans 2 SemiBold" pitchFamily="2" charset="77"/>
                <a:ea typeface="Buckeye Serif 2" pitchFamily="2" charset="77"/>
              </a:rPr>
            </a:br>
            <a:endParaRPr lang="en-US" sz="1400" b="1" i="0" dirty="0">
              <a:solidFill>
                <a:srgbClr val="212325"/>
              </a:solidFill>
              <a:latin typeface="Buckeye Sans 2 SemiBold" pitchFamily="2" charset="77"/>
              <a:ea typeface="Buckeye Serif 2" pitchFamily="2" charset="77"/>
            </a:endParaRPr>
          </a:p>
          <a:p>
            <a:pPr marL="0" indent="0">
              <a:buClr>
                <a:srgbClr val="BA0C2F"/>
              </a:buClr>
              <a:buFont typeface="+mj-lt"/>
              <a:buNone/>
            </a:pPr>
            <a:r>
              <a:rPr lang="en-US" sz="1400" b="1" i="0" dirty="0">
                <a:solidFill>
                  <a:srgbClr val="BA0C2F"/>
                </a:solidFill>
                <a:latin typeface="Buckeye Sans 2 Black" pitchFamily="2" charset="77"/>
                <a:ea typeface="Buckeye Serif 2" pitchFamily="2" charset="77"/>
              </a:rPr>
              <a:t>*PLEASE NOTE: </a:t>
            </a:r>
            <a:br>
              <a:rPr lang="en-US" sz="1400" b="1" i="0" dirty="0">
                <a:solidFill>
                  <a:srgbClr val="212325"/>
                </a:solidFill>
                <a:latin typeface="Buckeye Sans 2" pitchFamily="2" charset="77"/>
                <a:ea typeface="Buckeye Serif 2" pitchFamily="2" charset="77"/>
              </a:rPr>
            </a:br>
            <a:r>
              <a:rPr lang="en-US" sz="1400" b="1" i="0" dirty="0">
                <a:solidFill>
                  <a:srgbClr val="212325"/>
                </a:solidFill>
                <a:latin typeface="Buckeye Sans 2 SemiBold" pitchFamily="2" charset="77"/>
                <a:ea typeface="Buckeye Serif 2" pitchFamily="2" charset="77"/>
              </a:rPr>
              <a:t>Digital Screens are updated on </a:t>
            </a:r>
            <a:r>
              <a:rPr lang="en-US" sz="1400" b="1" i="0" dirty="0">
                <a:solidFill>
                  <a:srgbClr val="BA0C2F"/>
                </a:solidFill>
                <a:latin typeface="Buckeye Sans 2" pitchFamily="2" charset="77"/>
                <a:ea typeface="Buckeye Serif 2" pitchFamily="2" charset="77"/>
              </a:rPr>
              <a:t>Tuesdays &amp; Fridays</a:t>
            </a:r>
            <a:r>
              <a:rPr lang="en-US" sz="1400" b="1" i="0" dirty="0">
                <a:solidFill>
                  <a:srgbClr val="212325"/>
                </a:solidFill>
                <a:latin typeface="Buckeye Sans 2 SemiBold" pitchFamily="2" charset="77"/>
                <a:ea typeface="Buckeye Serif 2" pitchFamily="2" charset="77"/>
              </a:rPr>
              <a:t>.</a:t>
            </a:r>
          </a:p>
        </p:txBody>
      </p:sp>
      <p:pic>
        <p:nvPicPr>
          <p:cNvPr id="8" name="Picture 7">
            <a:hlinkClick r:id="rId3"/>
            <a:extLst>
              <a:ext uri="{FF2B5EF4-FFF2-40B4-BE49-F238E27FC236}">
                <a16:creationId xmlns:a16="http://schemas.microsoft.com/office/drawing/2014/main" id="{1E1635B7-A5D0-B9B5-0C32-BF41D2F0A5CF}"/>
              </a:ext>
            </a:extLst>
          </p:cNvPr>
          <p:cNvPicPr>
            <a:picLocks noChangeAspect="1"/>
          </p:cNvPicPr>
          <p:nvPr userDrawn="1"/>
        </p:nvPicPr>
        <p:blipFill>
          <a:blip r:embed="rId4"/>
          <a:srcRect l="5321" r="8498"/>
          <a:stretch>
            <a:fillRect/>
          </a:stretch>
        </p:blipFill>
        <p:spPr>
          <a:xfrm>
            <a:off x="5546124" y="1238701"/>
            <a:ext cx="6126712" cy="4653368"/>
          </a:xfrm>
          <a:prstGeom prst="round2SameRect">
            <a:avLst>
              <a:gd name="adj1" fmla="val 1587"/>
              <a:gd name="adj2" fmla="val 0"/>
            </a:avLst>
          </a:prstGeom>
          <a:effectLst>
            <a:outerShdw blurRad="293505" dist="38100" dir="5400000" algn="t" rotWithShape="0">
              <a:prstClr val="black">
                <a:alpha val="20000"/>
              </a:prstClr>
            </a:outerShdw>
          </a:effectLst>
        </p:spPr>
      </p:pic>
    </p:spTree>
    <p:extLst>
      <p:ext uri="{BB962C8B-B14F-4D97-AF65-F5344CB8AC3E}">
        <p14:creationId xmlns:p14="http://schemas.microsoft.com/office/powerpoint/2010/main" val="2380666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ic Templat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5774A8FC-336D-3EE3-CEB0-A97F3A5366B0}"/>
              </a:ext>
            </a:extLst>
          </p:cNvPr>
          <p:cNvSpPr/>
          <p:nvPr userDrawn="1"/>
        </p:nvSpPr>
        <p:spPr>
          <a:xfrm>
            <a:off x="1588851" y="-12970"/>
            <a:ext cx="10609634" cy="4299625"/>
          </a:xfrm>
          <a:custGeom>
            <a:avLst/>
            <a:gdLst>
              <a:gd name="connsiteX0" fmla="*/ 1147864 w 10609634"/>
              <a:gd name="connsiteY0" fmla="*/ 0 h 4299625"/>
              <a:gd name="connsiteX1" fmla="*/ 0 w 10609634"/>
              <a:gd name="connsiteY1" fmla="*/ 1141379 h 4299625"/>
              <a:gd name="connsiteX2" fmla="*/ 10609634 w 10609634"/>
              <a:gd name="connsiteY2" fmla="*/ 4299625 h 4299625"/>
              <a:gd name="connsiteX3" fmla="*/ 10609634 w 10609634"/>
              <a:gd name="connsiteY3" fmla="*/ 6485 h 4299625"/>
              <a:gd name="connsiteX4" fmla="*/ 1147864 w 10609634"/>
              <a:gd name="connsiteY4" fmla="*/ 0 h 4299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9634" h="4299625">
                <a:moveTo>
                  <a:pt x="1147864" y="0"/>
                </a:moveTo>
                <a:lnTo>
                  <a:pt x="0" y="1141379"/>
                </a:lnTo>
                <a:lnTo>
                  <a:pt x="10609634" y="4299625"/>
                </a:lnTo>
                <a:lnTo>
                  <a:pt x="10609634" y="6485"/>
                </a:lnTo>
                <a:lnTo>
                  <a:pt x="1147864"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FE7F1537-D86B-BB99-1022-25E916E85072}"/>
              </a:ext>
            </a:extLst>
          </p:cNvPr>
          <p:cNvSpPr/>
          <p:nvPr userDrawn="1"/>
        </p:nvSpPr>
        <p:spPr>
          <a:xfrm>
            <a:off x="-14177" y="-14177"/>
            <a:ext cx="2523461" cy="2452577"/>
          </a:xfrm>
          <a:custGeom>
            <a:avLst/>
            <a:gdLst>
              <a:gd name="connsiteX0" fmla="*/ 2523461 w 2523461"/>
              <a:gd name="connsiteY0" fmla="*/ 7089 h 2452577"/>
              <a:gd name="connsiteX1" fmla="*/ 7089 w 2523461"/>
              <a:gd name="connsiteY1" fmla="*/ 2452577 h 2452577"/>
              <a:gd name="connsiteX2" fmla="*/ 0 w 2523461"/>
              <a:gd name="connsiteY2" fmla="*/ 0 h 2452577"/>
              <a:gd name="connsiteX3" fmla="*/ 2523461 w 2523461"/>
              <a:gd name="connsiteY3" fmla="*/ 7089 h 2452577"/>
            </a:gdLst>
            <a:ahLst/>
            <a:cxnLst>
              <a:cxn ang="0">
                <a:pos x="connsiteX0" y="connsiteY0"/>
              </a:cxn>
              <a:cxn ang="0">
                <a:pos x="connsiteX1" y="connsiteY1"/>
              </a:cxn>
              <a:cxn ang="0">
                <a:pos x="connsiteX2" y="connsiteY2"/>
              </a:cxn>
              <a:cxn ang="0">
                <a:pos x="connsiteX3" y="connsiteY3"/>
              </a:cxn>
            </a:cxnLst>
            <a:rect l="l" t="t" r="r" b="b"/>
            <a:pathLst>
              <a:path w="2523461" h="2452577">
                <a:moveTo>
                  <a:pt x="2523461" y="7089"/>
                </a:moveTo>
                <a:lnTo>
                  <a:pt x="7089" y="2452577"/>
                </a:lnTo>
                <a:lnTo>
                  <a:pt x="0" y="0"/>
                </a:lnTo>
                <a:lnTo>
                  <a:pt x="2523461" y="7089"/>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a:extLst>
              <a:ext uri="{FF2B5EF4-FFF2-40B4-BE49-F238E27FC236}">
                <a16:creationId xmlns:a16="http://schemas.microsoft.com/office/drawing/2014/main" id="{2CB3B297-EDD7-EBD9-1B53-AA577A4AFEED}"/>
              </a:ext>
            </a:extLst>
          </p:cNvPr>
          <p:cNvSpPr/>
          <p:nvPr userDrawn="1"/>
        </p:nvSpPr>
        <p:spPr>
          <a:xfrm>
            <a:off x="9363740" y="389859"/>
            <a:ext cx="2381693" cy="2381693"/>
          </a:xfrm>
          <a:prstGeom prst="roundRect">
            <a:avLst>
              <a:gd name="adj" fmla="val 376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67537F02-1FF5-0760-89BB-47458CB7E4D9}"/>
              </a:ext>
            </a:extLst>
          </p:cNvPr>
          <p:cNvSpPr>
            <a:spLocks noGrp="1"/>
          </p:cNvSpPr>
          <p:nvPr>
            <p:ph type="pic" sz="quarter" idx="10" hasCustomPrompt="1"/>
          </p:nvPr>
        </p:nvSpPr>
        <p:spPr>
          <a:xfrm>
            <a:off x="9498456" y="530963"/>
            <a:ext cx="2105025" cy="2106613"/>
          </a:xfrm>
        </p:spPr>
        <p:txBody>
          <a:bodyPr anchor="b" anchorCtr="0">
            <a:normAutofit/>
          </a:bodyPr>
          <a:lstStyle>
            <a:lvl1pPr marL="0" indent="0" algn="ctr">
              <a:buNone/>
              <a:defRPr sz="800" i="1"/>
            </a:lvl1pPr>
          </a:lstStyle>
          <a:p>
            <a:r>
              <a:rPr lang="en-US" dirty="0"/>
              <a:t>QR code goes here </a:t>
            </a:r>
            <a:br>
              <a:rPr lang="en-US" dirty="0"/>
            </a:br>
            <a:r>
              <a:rPr lang="en-US" dirty="0"/>
              <a:t>(Click on the little image icon to upload)</a:t>
            </a:r>
          </a:p>
        </p:txBody>
      </p:sp>
      <p:sp>
        <p:nvSpPr>
          <p:cNvPr id="12" name="Text Placeholder 11">
            <a:extLst>
              <a:ext uri="{FF2B5EF4-FFF2-40B4-BE49-F238E27FC236}">
                <a16:creationId xmlns:a16="http://schemas.microsoft.com/office/drawing/2014/main" id="{74C94951-500F-6076-F652-CE7B1DE0473D}"/>
              </a:ext>
            </a:extLst>
          </p:cNvPr>
          <p:cNvSpPr>
            <a:spLocks noGrp="1"/>
          </p:cNvSpPr>
          <p:nvPr>
            <p:ph type="body" sz="quarter" idx="11" hasCustomPrompt="1"/>
          </p:nvPr>
        </p:nvSpPr>
        <p:spPr>
          <a:xfrm>
            <a:off x="5596646" y="1258483"/>
            <a:ext cx="3625141" cy="206375"/>
          </a:xfrm>
        </p:spPr>
        <p:txBody>
          <a:bodyPr>
            <a:noAutofit/>
          </a:bodyPr>
          <a:lstStyle>
            <a:lvl1pPr marL="0" indent="0" algn="r">
              <a:buNone/>
              <a:defRPr sz="1200">
                <a:solidFill>
                  <a:schemeClr val="bg1"/>
                </a:solidFill>
              </a:defRPr>
            </a:lvl1pPr>
          </a:lstStyle>
          <a:p>
            <a:pPr lvl="0"/>
            <a:r>
              <a:rPr lang="en-US" dirty="0"/>
              <a:t>SUBHEADING TEXT HERE (CAPS ONLY)</a:t>
            </a:r>
          </a:p>
        </p:txBody>
      </p:sp>
      <p:sp>
        <p:nvSpPr>
          <p:cNvPr id="14" name="Text Placeholder 13">
            <a:extLst>
              <a:ext uri="{FF2B5EF4-FFF2-40B4-BE49-F238E27FC236}">
                <a16:creationId xmlns:a16="http://schemas.microsoft.com/office/drawing/2014/main" id="{1B4BCD02-AC1D-9A89-72AF-330D55B6F8C0}"/>
              </a:ext>
            </a:extLst>
          </p:cNvPr>
          <p:cNvSpPr>
            <a:spLocks noGrp="1"/>
          </p:cNvSpPr>
          <p:nvPr>
            <p:ph type="body" sz="quarter" idx="12" hasCustomPrompt="1"/>
          </p:nvPr>
        </p:nvSpPr>
        <p:spPr>
          <a:xfrm>
            <a:off x="4591049" y="1464858"/>
            <a:ext cx="4630738" cy="434975"/>
          </a:xfrm>
        </p:spPr>
        <p:txBody>
          <a:bodyPr/>
          <a:lstStyle>
            <a:lvl1pPr marL="0" indent="0" algn="r">
              <a:buNone/>
              <a:defRPr b="1" i="0">
                <a:solidFill>
                  <a:schemeClr val="bg1"/>
                </a:solidFill>
                <a:latin typeface="Buckeye Sans 2 ExtraBold" pitchFamily="2" charset="77"/>
              </a:defRPr>
            </a:lvl1pPr>
            <a:lvl2pPr marL="457200" indent="0" algn="r">
              <a:buNone/>
              <a:defRPr b="1" i="0">
                <a:latin typeface="Buckeye Sans 2 ExtraBold" pitchFamily="2" charset="77"/>
              </a:defRPr>
            </a:lvl2pPr>
            <a:lvl3pPr marL="914400" indent="0" algn="r">
              <a:buNone/>
              <a:defRPr b="1" i="0">
                <a:latin typeface="Buckeye Sans 2 ExtraBold" pitchFamily="2" charset="77"/>
              </a:defRPr>
            </a:lvl3pPr>
            <a:lvl4pPr marL="1371600" indent="0" algn="r">
              <a:buNone/>
              <a:defRPr b="1" i="0">
                <a:latin typeface="Buckeye Sans 2 ExtraBold" pitchFamily="2" charset="77"/>
              </a:defRPr>
            </a:lvl4pPr>
            <a:lvl5pPr marL="1828800" indent="0" algn="r">
              <a:buNone/>
              <a:defRPr b="1" i="0">
                <a:latin typeface="Buckeye Sans 2 ExtraBold" pitchFamily="2" charset="77"/>
              </a:defRPr>
            </a:lvl5pPr>
          </a:lstStyle>
          <a:p>
            <a:pPr lvl="0"/>
            <a:r>
              <a:rPr lang="en-US" dirty="0" err="1"/>
              <a:t>go.osu.edu</a:t>
            </a:r>
            <a:r>
              <a:rPr lang="en-US" dirty="0"/>
              <a:t> link goes here</a:t>
            </a:r>
          </a:p>
        </p:txBody>
      </p:sp>
      <p:sp>
        <p:nvSpPr>
          <p:cNvPr id="15" name="Text Placeholder 11">
            <a:extLst>
              <a:ext uri="{FF2B5EF4-FFF2-40B4-BE49-F238E27FC236}">
                <a16:creationId xmlns:a16="http://schemas.microsoft.com/office/drawing/2014/main" id="{21120BCD-578C-D528-20BD-8977B2E432E2}"/>
              </a:ext>
            </a:extLst>
          </p:cNvPr>
          <p:cNvSpPr>
            <a:spLocks noGrp="1"/>
          </p:cNvSpPr>
          <p:nvPr>
            <p:ph type="body" sz="quarter" idx="13" hasCustomPrompt="1"/>
          </p:nvPr>
        </p:nvSpPr>
        <p:spPr>
          <a:xfrm>
            <a:off x="645997" y="2199600"/>
            <a:ext cx="3625141" cy="206375"/>
          </a:xfrm>
        </p:spPr>
        <p:txBody>
          <a:bodyPr>
            <a:noAutofit/>
          </a:bodyPr>
          <a:lstStyle>
            <a:lvl1pPr marL="0" indent="0" algn="l">
              <a:buNone/>
              <a:defRPr sz="1200">
                <a:solidFill>
                  <a:schemeClr val="accent1"/>
                </a:solidFill>
              </a:defRPr>
            </a:lvl1pPr>
          </a:lstStyle>
          <a:p>
            <a:pPr lvl="0"/>
            <a:r>
              <a:rPr lang="en-US" dirty="0"/>
              <a:t>SUBHEADING TEXT CAN HERE (CAPS ONLY)</a:t>
            </a:r>
          </a:p>
        </p:txBody>
      </p:sp>
      <p:sp>
        <p:nvSpPr>
          <p:cNvPr id="17" name="Text Placeholder 16">
            <a:extLst>
              <a:ext uri="{FF2B5EF4-FFF2-40B4-BE49-F238E27FC236}">
                <a16:creationId xmlns:a16="http://schemas.microsoft.com/office/drawing/2014/main" id="{01F6A92F-92D0-3DFD-626A-79D8AAE6397F}"/>
              </a:ext>
            </a:extLst>
          </p:cNvPr>
          <p:cNvSpPr>
            <a:spLocks noGrp="1"/>
          </p:cNvSpPr>
          <p:nvPr>
            <p:ph type="body" sz="quarter" idx="14" hasCustomPrompt="1"/>
          </p:nvPr>
        </p:nvSpPr>
        <p:spPr>
          <a:xfrm>
            <a:off x="646113" y="2460761"/>
            <a:ext cx="5372100" cy="2030412"/>
          </a:xfrm>
        </p:spPr>
        <p:txBody>
          <a:bodyPr>
            <a:noAutofit/>
          </a:bodyPr>
          <a:lstStyle>
            <a:lvl1pPr marL="0" indent="0">
              <a:buNone/>
              <a:defRPr sz="7000" b="1" i="0">
                <a:latin typeface="Buckeye Serif 2 Black" pitchFamily="2" charset="77"/>
                <a:ea typeface="Buckeye Serif 2 Black" pitchFamily="2" charset="77"/>
              </a:defRPr>
            </a:lvl1pPr>
            <a:lvl2pPr marL="457200" indent="0">
              <a:buNone/>
              <a:defRPr b="1">
                <a:latin typeface="Buckeye Serif 2" pitchFamily="2" charset="77"/>
                <a:ea typeface="Buckeye Serif 2" pitchFamily="2" charset="77"/>
              </a:defRPr>
            </a:lvl2pPr>
            <a:lvl3pPr marL="914400" indent="0">
              <a:buNone/>
              <a:defRPr b="1">
                <a:latin typeface="Buckeye Serif 2" pitchFamily="2" charset="77"/>
                <a:ea typeface="Buckeye Serif 2" pitchFamily="2" charset="77"/>
              </a:defRPr>
            </a:lvl3pPr>
            <a:lvl4pPr marL="1371600" indent="0">
              <a:buNone/>
              <a:defRPr b="1">
                <a:latin typeface="Buckeye Serif 2" pitchFamily="2" charset="77"/>
                <a:ea typeface="Buckeye Serif 2" pitchFamily="2" charset="77"/>
              </a:defRPr>
            </a:lvl4pPr>
            <a:lvl5pPr marL="1828800" indent="0">
              <a:buNone/>
              <a:defRPr b="1">
                <a:latin typeface="Buckeye Serif 2" pitchFamily="2" charset="77"/>
                <a:ea typeface="Buckeye Serif 2" pitchFamily="2" charset="77"/>
              </a:defRPr>
            </a:lvl5pPr>
          </a:lstStyle>
          <a:p>
            <a:pPr lvl="0"/>
            <a:r>
              <a:rPr lang="en-US" dirty="0"/>
              <a:t>Title of slide goes here</a:t>
            </a:r>
          </a:p>
        </p:txBody>
      </p:sp>
      <p:cxnSp>
        <p:nvCxnSpPr>
          <p:cNvPr id="19" name="Straight Connector 18">
            <a:extLst>
              <a:ext uri="{FF2B5EF4-FFF2-40B4-BE49-F238E27FC236}">
                <a16:creationId xmlns:a16="http://schemas.microsoft.com/office/drawing/2014/main" id="{DFA70645-69E5-AC9C-21E4-70861CBAF8F1}"/>
              </a:ext>
            </a:extLst>
          </p:cNvPr>
          <p:cNvCxnSpPr/>
          <p:nvPr userDrawn="1"/>
        </p:nvCxnSpPr>
        <p:spPr>
          <a:xfrm>
            <a:off x="732817" y="4539574"/>
            <a:ext cx="57717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2A821058-0D37-DA1E-BEA7-68A3965A4978}"/>
              </a:ext>
            </a:extLst>
          </p:cNvPr>
          <p:cNvSpPr>
            <a:spLocks noGrp="1"/>
          </p:cNvSpPr>
          <p:nvPr>
            <p:ph type="body" sz="quarter" idx="15" hasCustomPrompt="1"/>
          </p:nvPr>
        </p:nvSpPr>
        <p:spPr>
          <a:xfrm>
            <a:off x="645633" y="4726555"/>
            <a:ext cx="11099800" cy="1037926"/>
          </a:xfrm>
        </p:spPr>
        <p:txBody>
          <a:bodyPr>
            <a:noAutofit/>
          </a:bodyPr>
          <a:lstStyle>
            <a:lvl1pPr marL="0" indent="0">
              <a:buNone/>
              <a:defRPr sz="1800">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Supporting informative text can go here.</a:t>
            </a:r>
          </a:p>
        </p:txBody>
      </p:sp>
      <p:pic>
        <p:nvPicPr>
          <p:cNvPr id="23" name="Graphic 22">
            <a:extLst>
              <a:ext uri="{FF2B5EF4-FFF2-40B4-BE49-F238E27FC236}">
                <a16:creationId xmlns:a16="http://schemas.microsoft.com/office/drawing/2014/main" id="{48AFAFF5-4451-6277-FDDA-58AB9699243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71797" y="6241658"/>
            <a:ext cx="2048539" cy="291214"/>
          </a:xfrm>
          <a:prstGeom prst="rect">
            <a:avLst/>
          </a:prstGeom>
        </p:spPr>
      </p:pic>
      <p:sp>
        <p:nvSpPr>
          <p:cNvPr id="24" name="Text Placeholder 20">
            <a:extLst>
              <a:ext uri="{FF2B5EF4-FFF2-40B4-BE49-F238E27FC236}">
                <a16:creationId xmlns:a16="http://schemas.microsoft.com/office/drawing/2014/main" id="{6771279F-885B-0149-6EC3-67093A933847}"/>
              </a:ext>
            </a:extLst>
          </p:cNvPr>
          <p:cNvSpPr>
            <a:spLocks noGrp="1"/>
          </p:cNvSpPr>
          <p:nvPr>
            <p:ph type="body" sz="quarter" idx="16" hasCustomPrompt="1"/>
          </p:nvPr>
        </p:nvSpPr>
        <p:spPr>
          <a:xfrm>
            <a:off x="645633" y="5893717"/>
            <a:ext cx="8770741" cy="376238"/>
          </a:xfrm>
        </p:spPr>
        <p:txBody>
          <a:bodyPr>
            <a:noAutofit/>
          </a:bodyPr>
          <a:lstStyle>
            <a:lvl1pPr marL="0" indent="0">
              <a:buNone/>
              <a:defRPr sz="1800" b="1">
                <a:solidFill>
                  <a:schemeClr val="accent1"/>
                </a:solidFill>
                <a:latin typeface="Buckeye Serif 2" pitchFamily="2" charset="77"/>
                <a:ea typeface="Buckeye Serif 2" pitchFamily="2" charset="77"/>
              </a:defRPr>
            </a:lvl1pPr>
            <a:lvl2pPr marL="457200" indent="0">
              <a:buNone/>
              <a:defRPr sz="1800">
                <a:latin typeface="Buckeye Serif 2" pitchFamily="2" charset="77"/>
                <a:ea typeface="Buckeye Serif 2" pitchFamily="2" charset="77"/>
              </a:defRPr>
            </a:lvl2pPr>
            <a:lvl3pPr marL="914400" indent="0">
              <a:buNone/>
              <a:defRPr sz="1800">
                <a:latin typeface="Buckeye Serif 2" pitchFamily="2" charset="77"/>
                <a:ea typeface="Buckeye Serif 2" pitchFamily="2" charset="77"/>
              </a:defRPr>
            </a:lvl3pPr>
            <a:lvl4pPr marL="1371600" indent="0">
              <a:buNone/>
              <a:defRPr sz="1800">
                <a:latin typeface="Buckeye Serif 2" pitchFamily="2" charset="77"/>
                <a:ea typeface="Buckeye Serif 2" pitchFamily="2" charset="77"/>
              </a:defRPr>
            </a:lvl4pPr>
            <a:lvl5pPr marL="1828800" indent="0">
              <a:buNone/>
              <a:defRPr sz="1800">
                <a:latin typeface="Buckeye Serif 2" pitchFamily="2" charset="77"/>
                <a:ea typeface="Buckeye Serif 2" pitchFamily="2" charset="77"/>
              </a:defRPr>
            </a:lvl5pPr>
          </a:lstStyle>
          <a:p>
            <a:pPr lvl="0"/>
            <a:r>
              <a:rPr lang="en-US" dirty="0"/>
              <a:t>Important informative text can go here.</a:t>
            </a:r>
          </a:p>
        </p:txBody>
      </p:sp>
    </p:spTree>
    <p:extLst>
      <p:ext uri="{BB962C8B-B14F-4D97-AF65-F5344CB8AC3E}">
        <p14:creationId xmlns:p14="http://schemas.microsoft.com/office/powerpoint/2010/main" val="129933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F04EE9-ABBD-1651-DD1F-54F88F9C97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F721679-2B11-7E85-DE08-3529B60B4C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34927451"/>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55" r:id="rId3"/>
    <p:sldLayoutId id="2147483656" r:id="rId4"/>
    <p:sldLayoutId id="2147483658" r:id="rId5"/>
    <p:sldLayoutId id="2147483679" r:id="rId6"/>
    <p:sldLayoutId id="2147483670" r:id="rId7"/>
    <p:sldLayoutId id="2147483659" r:id="rId8"/>
    <p:sldLayoutId id="2147483657" r:id="rId9"/>
    <p:sldLayoutId id="2147483660" r:id="rId10"/>
    <p:sldLayoutId id="2147483663" r:id="rId11"/>
    <p:sldLayoutId id="2147483675" r:id="rId12"/>
    <p:sldLayoutId id="2147483678" r:id="rId13"/>
    <p:sldLayoutId id="2147483681" r:id="rId14"/>
    <p:sldLayoutId id="2147483676" r:id="rId15"/>
    <p:sldLayoutId id="2147483677" r:id="rId16"/>
    <p:sldLayoutId id="2147483669" r:id="rId17"/>
    <p:sldLayoutId id="2147483680" r:id="rId18"/>
  </p:sldLayoutIdLst>
  <p:hf hdr="0" ftr="0" dt="0"/>
  <p:txStyles>
    <p:titleStyle>
      <a:lvl1pPr algn="l" defTabSz="914400" rtl="0" eaLnBrk="1" latinLnBrk="0" hangingPunct="1">
        <a:lnSpc>
          <a:spcPct val="90000"/>
        </a:lnSpc>
        <a:spcBef>
          <a:spcPct val="0"/>
        </a:spcBef>
        <a:buNone/>
        <a:defRPr sz="4200" b="1" i="0" kern="1200">
          <a:solidFill>
            <a:schemeClr val="tx1"/>
          </a:solidFill>
          <a:latin typeface="Buckeye Serif 2 Black" pitchFamily="2" charset="77"/>
          <a:ea typeface="Buckeye Serif 2 Black" pitchFamily="2" charset="77"/>
          <a:cs typeface="+mj-cs"/>
        </a:defRPr>
      </a:lvl1pPr>
    </p:titleStyle>
    <p:bodyStyle>
      <a:lvl1pPr marL="228600" indent="-228600" algn="l" defTabSz="914400" rtl="0" eaLnBrk="1" latinLnBrk="0" hangingPunct="1">
        <a:lnSpc>
          <a:spcPct val="90000"/>
        </a:lnSpc>
        <a:spcBef>
          <a:spcPts val="1000"/>
        </a:spcBef>
        <a:buClr>
          <a:srgbClr val="BA0C2F"/>
        </a:buClr>
        <a:buFont typeface="Arial" panose="020B0604020202020204" pitchFamily="34" charset="0"/>
        <a:buChar char="•"/>
        <a:defRPr sz="2800" kern="1200">
          <a:solidFill>
            <a:srgbClr val="212325"/>
          </a:solidFill>
          <a:latin typeface="Buckeye Sans 2" pitchFamily="2" charset="77"/>
          <a:ea typeface="+mn-ea"/>
          <a:cs typeface="+mn-cs"/>
        </a:defRPr>
      </a:lvl1pPr>
      <a:lvl2pPr marL="685800" indent="-228600" algn="l" defTabSz="914400" rtl="0" eaLnBrk="1" latinLnBrk="0" hangingPunct="1">
        <a:lnSpc>
          <a:spcPct val="90000"/>
        </a:lnSpc>
        <a:spcBef>
          <a:spcPts val="500"/>
        </a:spcBef>
        <a:buClr>
          <a:srgbClr val="BA0C2F"/>
        </a:buClr>
        <a:buFont typeface="Arial" panose="020B0604020202020204" pitchFamily="34" charset="0"/>
        <a:buChar char="•"/>
        <a:defRPr sz="2400" kern="1200">
          <a:solidFill>
            <a:srgbClr val="212325"/>
          </a:solidFill>
          <a:latin typeface="Buckeye Sans 2" pitchFamily="2" charset="77"/>
          <a:ea typeface="+mn-ea"/>
          <a:cs typeface="+mn-cs"/>
        </a:defRPr>
      </a:lvl2pPr>
      <a:lvl3pPr marL="1143000" indent="-228600" algn="l" defTabSz="914400" rtl="0" eaLnBrk="1" latinLnBrk="0" hangingPunct="1">
        <a:lnSpc>
          <a:spcPct val="90000"/>
        </a:lnSpc>
        <a:spcBef>
          <a:spcPts val="500"/>
        </a:spcBef>
        <a:buClr>
          <a:srgbClr val="BA0C2F"/>
        </a:buClr>
        <a:buFont typeface="Arial" panose="020B0604020202020204" pitchFamily="34" charset="0"/>
        <a:buChar char="•"/>
        <a:defRPr sz="2000" kern="1200">
          <a:solidFill>
            <a:schemeClr val="accent5"/>
          </a:solidFill>
          <a:latin typeface="Buckeye Sans 2" pitchFamily="2" charset="77"/>
          <a:ea typeface="+mn-ea"/>
          <a:cs typeface="+mn-cs"/>
        </a:defRPr>
      </a:lvl3pPr>
      <a:lvl4pPr marL="1600200" indent="-228600" algn="l" defTabSz="914400" rtl="0" eaLnBrk="1" latinLnBrk="0" hangingPunct="1">
        <a:lnSpc>
          <a:spcPct val="90000"/>
        </a:lnSpc>
        <a:spcBef>
          <a:spcPts val="500"/>
        </a:spcBef>
        <a:buClr>
          <a:srgbClr val="BA0C2F"/>
        </a:buClr>
        <a:buFont typeface="Arial" panose="020B0604020202020204" pitchFamily="34" charset="0"/>
        <a:buChar char="•"/>
        <a:defRPr sz="1800" kern="1200">
          <a:solidFill>
            <a:schemeClr val="accent3"/>
          </a:solidFill>
          <a:latin typeface="Buckeye Sans 2" pitchFamily="2" charset="77"/>
          <a:ea typeface="+mn-ea"/>
          <a:cs typeface="+mn-cs"/>
        </a:defRPr>
      </a:lvl4pPr>
      <a:lvl5pPr marL="2057400" indent="-228600" algn="l" defTabSz="914400" rtl="0" eaLnBrk="1" latinLnBrk="0" hangingPunct="1">
        <a:lnSpc>
          <a:spcPct val="90000"/>
        </a:lnSpc>
        <a:spcBef>
          <a:spcPts val="500"/>
        </a:spcBef>
        <a:buClr>
          <a:srgbClr val="BA0C2F"/>
        </a:buClr>
        <a:buFont typeface="Arial" panose="020B0604020202020204" pitchFamily="34" charset="0"/>
        <a:buChar char="•"/>
        <a:defRPr sz="1800" kern="1200">
          <a:solidFill>
            <a:srgbClr val="A7B1B7"/>
          </a:solidFill>
          <a:latin typeface="Buckeye Sans 2"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186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86712C-60F9-7300-7CFF-B886E83A4BB8}"/>
              </a:ext>
            </a:extLst>
          </p:cNvPr>
          <p:cNvSpPr>
            <a:spLocks noGrp="1"/>
          </p:cNvSpPr>
          <p:nvPr>
            <p:ph type="body" sz="quarter" idx="14"/>
          </p:nvPr>
        </p:nvSpPr>
        <p:spPr/>
        <p:txBody>
          <a:bodyPr/>
          <a:lstStyle/>
          <a:p>
            <a:endParaRPr lang="en-US"/>
          </a:p>
        </p:txBody>
      </p:sp>
      <p:sp>
        <p:nvSpPr>
          <p:cNvPr id="3" name="Text Placeholder 2">
            <a:extLst>
              <a:ext uri="{FF2B5EF4-FFF2-40B4-BE49-F238E27FC236}">
                <a16:creationId xmlns:a16="http://schemas.microsoft.com/office/drawing/2014/main" id="{F2FB0CD6-DD82-78D2-205B-FC4A73CBB566}"/>
              </a:ext>
            </a:extLst>
          </p:cNvPr>
          <p:cNvSpPr>
            <a:spLocks noGrp="1"/>
          </p:cNvSpPr>
          <p:nvPr>
            <p:ph type="body" sz="quarter" idx="15"/>
          </p:nvPr>
        </p:nvSpPr>
        <p:spPr/>
        <p:txBody>
          <a:bodyPr/>
          <a:lstStyle/>
          <a:p>
            <a:endParaRPr lang="en-US"/>
          </a:p>
        </p:txBody>
      </p:sp>
      <p:sp>
        <p:nvSpPr>
          <p:cNvPr id="4" name="Picture Placeholder 3">
            <a:extLst>
              <a:ext uri="{FF2B5EF4-FFF2-40B4-BE49-F238E27FC236}">
                <a16:creationId xmlns:a16="http://schemas.microsoft.com/office/drawing/2014/main" id="{FC57DF86-1E03-9585-3658-CD5435101E8B}"/>
              </a:ext>
            </a:extLst>
          </p:cNvPr>
          <p:cNvSpPr>
            <a:spLocks noGrp="1"/>
          </p:cNvSpPr>
          <p:nvPr>
            <p:ph type="pic" sz="quarter" idx="10"/>
          </p:nvPr>
        </p:nvSpPr>
        <p:spPr/>
        <p:txBody>
          <a:bodyPr/>
          <a:lstStyle/>
          <a:p>
            <a:endParaRPr lang="en-US"/>
          </a:p>
        </p:txBody>
      </p:sp>
      <p:sp>
        <p:nvSpPr>
          <p:cNvPr id="5" name="Text Placeholder 4">
            <a:extLst>
              <a:ext uri="{FF2B5EF4-FFF2-40B4-BE49-F238E27FC236}">
                <a16:creationId xmlns:a16="http://schemas.microsoft.com/office/drawing/2014/main" id="{1684BD8B-FC07-4400-07B8-350550EEDA41}"/>
              </a:ext>
            </a:extLst>
          </p:cNvPr>
          <p:cNvSpPr>
            <a:spLocks noGrp="1"/>
          </p:cNvSpPr>
          <p:nvPr>
            <p:ph type="body" sz="quarter" idx="11"/>
          </p:nvPr>
        </p:nvSpPr>
        <p:spPr/>
        <p:txBody>
          <a:bodyPr/>
          <a:lstStyle/>
          <a:p>
            <a:endParaRPr lang="en-US"/>
          </a:p>
        </p:txBody>
      </p:sp>
      <p:sp>
        <p:nvSpPr>
          <p:cNvPr id="6" name="Text Placeholder 5">
            <a:extLst>
              <a:ext uri="{FF2B5EF4-FFF2-40B4-BE49-F238E27FC236}">
                <a16:creationId xmlns:a16="http://schemas.microsoft.com/office/drawing/2014/main" id="{E44C3E30-00DF-505B-9485-F3627D466F5D}"/>
              </a:ext>
            </a:extLst>
          </p:cNvPr>
          <p:cNvSpPr>
            <a:spLocks noGrp="1"/>
          </p:cNvSpPr>
          <p:nvPr>
            <p:ph type="body" sz="quarter" idx="12"/>
          </p:nvPr>
        </p:nvSpPr>
        <p:spPr/>
        <p:txBody>
          <a:bodyPr>
            <a:normAutofit fontScale="92500" lnSpcReduction="10000"/>
          </a:bodyPr>
          <a:lstStyle/>
          <a:p>
            <a:endParaRPr lang="en-US"/>
          </a:p>
        </p:txBody>
      </p:sp>
      <p:sp>
        <p:nvSpPr>
          <p:cNvPr id="7" name="Text Placeholder 6">
            <a:extLst>
              <a:ext uri="{FF2B5EF4-FFF2-40B4-BE49-F238E27FC236}">
                <a16:creationId xmlns:a16="http://schemas.microsoft.com/office/drawing/2014/main" id="{DA5725B5-4D49-EB7E-8215-EB5E5E059173}"/>
              </a:ext>
            </a:extLst>
          </p:cNvPr>
          <p:cNvSpPr>
            <a:spLocks noGrp="1"/>
          </p:cNvSpPr>
          <p:nvPr>
            <p:ph type="body" sz="quarter" idx="16"/>
          </p:nvPr>
        </p:nvSpPr>
        <p:spPr/>
        <p:txBody>
          <a:bodyPr/>
          <a:lstStyle/>
          <a:p>
            <a:endParaRPr lang="en-US"/>
          </a:p>
        </p:txBody>
      </p:sp>
      <p:sp>
        <p:nvSpPr>
          <p:cNvPr id="8" name="Text Placeholder 7">
            <a:extLst>
              <a:ext uri="{FF2B5EF4-FFF2-40B4-BE49-F238E27FC236}">
                <a16:creationId xmlns:a16="http://schemas.microsoft.com/office/drawing/2014/main" id="{1090DB7E-1CEB-30E4-1586-9F30F23986FF}"/>
              </a:ext>
            </a:extLst>
          </p:cNvPr>
          <p:cNvSpPr>
            <a:spLocks noGrp="1"/>
          </p:cNvSpPr>
          <p:nvPr>
            <p:ph type="body" sz="quarter" idx="17"/>
          </p:nvPr>
        </p:nvSpPr>
        <p:spPr/>
        <p:txBody>
          <a:bodyPr/>
          <a:lstStyle/>
          <a:p>
            <a:endParaRPr lang="en-US"/>
          </a:p>
        </p:txBody>
      </p:sp>
      <p:sp>
        <p:nvSpPr>
          <p:cNvPr id="9" name="Text Placeholder 8">
            <a:extLst>
              <a:ext uri="{FF2B5EF4-FFF2-40B4-BE49-F238E27FC236}">
                <a16:creationId xmlns:a16="http://schemas.microsoft.com/office/drawing/2014/main" id="{4CBC04CB-A1A4-777F-579A-C6111AFC4291}"/>
              </a:ext>
            </a:extLst>
          </p:cNvPr>
          <p:cNvSpPr>
            <a:spLocks noGrp="1"/>
          </p:cNvSpPr>
          <p:nvPr>
            <p:ph type="body" sz="quarter" idx="18"/>
          </p:nvPr>
        </p:nvSpPr>
        <p:spPr/>
        <p:txBody>
          <a:bodyPr/>
          <a:lstStyle/>
          <a:p>
            <a:endParaRPr lang="en-US"/>
          </a:p>
        </p:txBody>
      </p:sp>
    </p:spTree>
    <p:extLst>
      <p:ext uri="{BB962C8B-B14F-4D97-AF65-F5344CB8AC3E}">
        <p14:creationId xmlns:p14="http://schemas.microsoft.com/office/powerpoint/2010/main" val="2382225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CA3923-127F-6376-E644-6579B95168DE}"/>
              </a:ext>
            </a:extLst>
          </p:cNvPr>
          <p:cNvSpPr>
            <a:spLocks noGrp="1"/>
          </p:cNvSpPr>
          <p:nvPr>
            <p:ph type="body" sz="quarter" idx="14"/>
          </p:nvPr>
        </p:nvSpPr>
        <p:spPr/>
        <p:txBody>
          <a:bodyPr/>
          <a:lstStyle/>
          <a:p>
            <a:endParaRPr lang="en-US"/>
          </a:p>
        </p:txBody>
      </p:sp>
      <p:sp>
        <p:nvSpPr>
          <p:cNvPr id="3" name="Text Placeholder 2">
            <a:extLst>
              <a:ext uri="{FF2B5EF4-FFF2-40B4-BE49-F238E27FC236}">
                <a16:creationId xmlns:a16="http://schemas.microsoft.com/office/drawing/2014/main" id="{49B07297-506C-E864-72D2-184B9E3836A9}"/>
              </a:ext>
            </a:extLst>
          </p:cNvPr>
          <p:cNvSpPr>
            <a:spLocks noGrp="1"/>
          </p:cNvSpPr>
          <p:nvPr>
            <p:ph type="body" sz="quarter" idx="15"/>
          </p:nvPr>
        </p:nvSpPr>
        <p:spPr/>
        <p:txBody>
          <a:bodyPr/>
          <a:lstStyle/>
          <a:p>
            <a:endParaRPr lang="en-US"/>
          </a:p>
        </p:txBody>
      </p:sp>
      <p:sp>
        <p:nvSpPr>
          <p:cNvPr id="4" name="Picture Placeholder 3">
            <a:extLst>
              <a:ext uri="{FF2B5EF4-FFF2-40B4-BE49-F238E27FC236}">
                <a16:creationId xmlns:a16="http://schemas.microsoft.com/office/drawing/2014/main" id="{C441F3B6-E75A-9491-11FA-FDEA9FF969A3}"/>
              </a:ext>
            </a:extLst>
          </p:cNvPr>
          <p:cNvSpPr>
            <a:spLocks noGrp="1"/>
          </p:cNvSpPr>
          <p:nvPr>
            <p:ph type="pic" sz="quarter" idx="10"/>
          </p:nvPr>
        </p:nvSpPr>
        <p:spPr/>
        <p:txBody>
          <a:bodyPr/>
          <a:lstStyle/>
          <a:p>
            <a:endParaRPr lang="en-US"/>
          </a:p>
        </p:txBody>
      </p:sp>
      <p:sp>
        <p:nvSpPr>
          <p:cNvPr id="5" name="Text Placeholder 4">
            <a:extLst>
              <a:ext uri="{FF2B5EF4-FFF2-40B4-BE49-F238E27FC236}">
                <a16:creationId xmlns:a16="http://schemas.microsoft.com/office/drawing/2014/main" id="{16BB4B2E-5547-4C6C-D67F-A984971D4EC2}"/>
              </a:ext>
            </a:extLst>
          </p:cNvPr>
          <p:cNvSpPr>
            <a:spLocks noGrp="1"/>
          </p:cNvSpPr>
          <p:nvPr>
            <p:ph type="body" sz="quarter" idx="11"/>
          </p:nvPr>
        </p:nvSpPr>
        <p:spPr/>
        <p:txBody>
          <a:bodyPr/>
          <a:lstStyle/>
          <a:p>
            <a:endParaRPr lang="en-US"/>
          </a:p>
        </p:txBody>
      </p:sp>
      <p:sp>
        <p:nvSpPr>
          <p:cNvPr id="6" name="Text Placeholder 5">
            <a:extLst>
              <a:ext uri="{FF2B5EF4-FFF2-40B4-BE49-F238E27FC236}">
                <a16:creationId xmlns:a16="http://schemas.microsoft.com/office/drawing/2014/main" id="{8CD9FCA6-9EC8-F4C4-AE11-AF23B4710CF5}"/>
              </a:ext>
            </a:extLst>
          </p:cNvPr>
          <p:cNvSpPr>
            <a:spLocks noGrp="1"/>
          </p:cNvSpPr>
          <p:nvPr>
            <p:ph type="body" sz="quarter" idx="12"/>
          </p:nvPr>
        </p:nvSpPr>
        <p:spPr/>
        <p:txBody>
          <a:bodyPr>
            <a:normAutofit fontScale="92500" lnSpcReduction="10000"/>
          </a:bodyPr>
          <a:lstStyle/>
          <a:p>
            <a:endParaRPr lang="en-US"/>
          </a:p>
        </p:txBody>
      </p:sp>
      <p:sp>
        <p:nvSpPr>
          <p:cNvPr id="7" name="Text Placeholder 6">
            <a:extLst>
              <a:ext uri="{FF2B5EF4-FFF2-40B4-BE49-F238E27FC236}">
                <a16:creationId xmlns:a16="http://schemas.microsoft.com/office/drawing/2014/main" id="{4334B7F7-B011-4C80-31CC-56D4B0BC6EE9}"/>
              </a:ext>
            </a:extLst>
          </p:cNvPr>
          <p:cNvSpPr>
            <a:spLocks noGrp="1"/>
          </p:cNvSpPr>
          <p:nvPr>
            <p:ph type="body" sz="quarter" idx="16"/>
          </p:nvPr>
        </p:nvSpPr>
        <p:spPr/>
        <p:txBody>
          <a:bodyPr/>
          <a:lstStyle/>
          <a:p>
            <a:endParaRPr lang="en-US"/>
          </a:p>
        </p:txBody>
      </p:sp>
      <p:sp>
        <p:nvSpPr>
          <p:cNvPr id="8" name="Text Placeholder 7">
            <a:extLst>
              <a:ext uri="{FF2B5EF4-FFF2-40B4-BE49-F238E27FC236}">
                <a16:creationId xmlns:a16="http://schemas.microsoft.com/office/drawing/2014/main" id="{90161B89-8FEB-15C0-0F17-08EF719DF0A2}"/>
              </a:ext>
            </a:extLst>
          </p:cNvPr>
          <p:cNvSpPr>
            <a:spLocks noGrp="1"/>
          </p:cNvSpPr>
          <p:nvPr>
            <p:ph type="body" sz="quarter" idx="17"/>
          </p:nvPr>
        </p:nvSpPr>
        <p:spPr/>
        <p:txBody>
          <a:bodyPr/>
          <a:lstStyle/>
          <a:p>
            <a:endParaRPr lang="en-US"/>
          </a:p>
        </p:txBody>
      </p:sp>
      <p:sp>
        <p:nvSpPr>
          <p:cNvPr id="9" name="Text Placeholder 8">
            <a:extLst>
              <a:ext uri="{FF2B5EF4-FFF2-40B4-BE49-F238E27FC236}">
                <a16:creationId xmlns:a16="http://schemas.microsoft.com/office/drawing/2014/main" id="{34CE417A-B8A5-83FB-59FE-11683BA5B24C}"/>
              </a:ext>
            </a:extLst>
          </p:cNvPr>
          <p:cNvSpPr>
            <a:spLocks noGrp="1"/>
          </p:cNvSpPr>
          <p:nvPr>
            <p:ph type="body" sz="quarter" idx="18"/>
          </p:nvPr>
        </p:nvSpPr>
        <p:spPr/>
        <p:txBody>
          <a:bodyPr/>
          <a:lstStyle/>
          <a:p>
            <a:endParaRPr lang="en-US"/>
          </a:p>
        </p:txBody>
      </p:sp>
    </p:spTree>
    <p:extLst>
      <p:ext uri="{BB962C8B-B14F-4D97-AF65-F5344CB8AC3E}">
        <p14:creationId xmlns:p14="http://schemas.microsoft.com/office/powerpoint/2010/main" val="2266160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33183B-D05D-081F-A927-3D3F0162D76D}"/>
              </a:ext>
            </a:extLst>
          </p:cNvPr>
          <p:cNvSpPr>
            <a:spLocks noGrp="1"/>
          </p:cNvSpPr>
          <p:nvPr>
            <p:ph type="body" sz="quarter" idx="14"/>
          </p:nvPr>
        </p:nvSpPr>
        <p:spPr/>
        <p:txBody>
          <a:bodyPr/>
          <a:lstStyle/>
          <a:p>
            <a:endParaRPr lang="en-US"/>
          </a:p>
        </p:txBody>
      </p:sp>
      <p:sp>
        <p:nvSpPr>
          <p:cNvPr id="3" name="Text Placeholder 2">
            <a:extLst>
              <a:ext uri="{FF2B5EF4-FFF2-40B4-BE49-F238E27FC236}">
                <a16:creationId xmlns:a16="http://schemas.microsoft.com/office/drawing/2014/main" id="{41B70039-1BEB-E116-9E1D-F801FBDDA03E}"/>
              </a:ext>
            </a:extLst>
          </p:cNvPr>
          <p:cNvSpPr>
            <a:spLocks noGrp="1"/>
          </p:cNvSpPr>
          <p:nvPr>
            <p:ph type="body" sz="quarter" idx="15"/>
          </p:nvPr>
        </p:nvSpPr>
        <p:spPr/>
        <p:txBody>
          <a:bodyPr/>
          <a:lstStyle/>
          <a:p>
            <a:endParaRPr lang="en-US"/>
          </a:p>
        </p:txBody>
      </p:sp>
      <p:sp>
        <p:nvSpPr>
          <p:cNvPr id="4" name="Picture Placeholder 3">
            <a:extLst>
              <a:ext uri="{FF2B5EF4-FFF2-40B4-BE49-F238E27FC236}">
                <a16:creationId xmlns:a16="http://schemas.microsoft.com/office/drawing/2014/main" id="{6DC41836-C75D-D7D4-BBA8-2A16CC59E99D}"/>
              </a:ext>
            </a:extLst>
          </p:cNvPr>
          <p:cNvSpPr>
            <a:spLocks noGrp="1"/>
          </p:cNvSpPr>
          <p:nvPr>
            <p:ph type="pic" sz="quarter" idx="10"/>
          </p:nvPr>
        </p:nvSpPr>
        <p:spPr/>
        <p:txBody>
          <a:bodyPr/>
          <a:lstStyle/>
          <a:p>
            <a:endParaRPr lang="en-US"/>
          </a:p>
        </p:txBody>
      </p:sp>
      <p:sp>
        <p:nvSpPr>
          <p:cNvPr id="5" name="Text Placeholder 4">
            <a:extLst>
              <a:ext uri="{FF2B5EF4-FFF2-40B4-BE49-F238E27FC236}">
                <a16:creationId xmlns:a16="http://schemas.microsoft.com/office/drawing/2014/main" id="{97A0973B-CF1E-E79B-ACE6-E8C06CFEC91A}"/>
              </a:ext>
            </a:extLst>
          </p:cNvPr>
          <p:cNvSpPr>
            <a:spLocks noGrp="1"/>
          </p:cNvSpPr>
          <p:nvPr>
            <p:ph type="body" sz="quarter" idx="11"/>
          </p:nvPr>
        </p:nvSpPr>
        <p:spPr/>
        <p:txBody>
          <a:bodyPr/>
          <a:lstStyle/>
          <a:p>
            <a:endParaRPr lang="en-US"/>
          </a:p>
        </p:txBody>
      </p:sp>
      <p:sp>
        <p:nvSpPr>
          <p:cNvPr id="6" name="Text Placeholder 5">
            <a:extLst>
              <a:ext uri="{FF2B5EF4-FFF2-40B4-BE49-F238E27FC236}">
                <a16:creationId xmlns:a16="http://schemas.microsoft.com/office/drawing/2014/main" id="{DF4040C6-391F-84B6-EC0A-53570C9B8450}"/>
              </a:ext>
            </a:extLst>
          </p:cNvPr>
          <p:cNvSpPr>
            <a:spLocks noGrp="1"/>
          </p:cNvSpPr>
          <p:nvPr>
            <p:ph type="body" sz="quarter" idx="12"/>
          </p:nvPr>
        </p:nvSpPr>
        <p:spPr/>
        <p:txBody>
          <a:bodyPr>
            <a:normAutofit fontScale="92500" lnSpcReduction="10000"/>
          </a:bodyPr>
          <a:lstStyle/>
          <a:p>
            <a:endParaRPr lang="en-US"/>
          </a:p>
        </p:txBody>
      </p:sp>
      <p:sp>
        <p:nvSpPr>
          <p:cNvPr id="7" name="Text Placeholder 6">
            <a:extLst>
              <a:ext uri="{FF2B5EF4-FFF2-40B4-BE49-F238E27FC236}">
                <a16:creationId xmlns:a16="http://schemas.microsoft.com/office/drawing/2014/main" id="{D5DA1823-B79A-0A48-9F59-0043C82338A1}"/>
              </a:ext>
            </a:extLst>
          </p:cNvPr>
          <p:cNvSpPr>
            <a:spLocks noGrp="1"/>
          </p:cNvSpPr>
          <p:nvPr>
            <p:ph type="body" sz="quarter" idx="16"/>
          </p:nvPr>
        </p:nvSpPr>
        <p:spPr/>
        <p:txBody>
          <a:bodyPr/>
          <a:lstStyle/>
          <a:p>
            <a:endParaRPr lang="en-US"/>
          </a:p>
        </p:txBody>
      </p:sp>
      <p:sp>
        <p:nvSpPr>
          <p:cNvPr id="8" name="Text Placeholder 7">
            <a:extLst>
              <a:ext uri="{FF2B5EF4-FFF2-40B4-BE49-F238E27FC236}">
                <a16:creationId xmlns:a16="http://schemas.microsoft.com/office/drawing/2014/main" id="{BD2EBD96-31EE-3DE7-11AE-EBE5C900E4D1}"/>
              </a:ext>
            </a:extLst>
          </p:cNvPr>
          <p:cNvSpPr>
            <a:spLocks noGrp="1"/>
          </p:cNvSpPr>
          <p:nvPr>
            <p:ph type="body" sz="quarter" idx="17"/>
          </p:nvPr>
        </p:nvSpPr>
        <p:spPr/>
        <p:txBody>
          <a:bodyPr/>
          <a:lstStyle/>
          <a:p>
            <a:endParaRPr lang="en-US"/>
          </a:p>
        </p:txBody>
      </p:sp>
      <p:sp>
        <p:nvSpPr>
          <p:cNvPr id="9" name="Text Placeholder 8">
            <a:extLst>
              <a:ext uri="{FF2B5EF4-FFF2-40B4-BE49-F238E27FC236}">
                <a16:creationId xmlns:a16="http://schemas.microsoft.com/office/drawing/2014/main" id="{6EE8E7B1-FCDC-F0CE-4136-BA844E333EAD}"/>
              </a:ext>
            </a:extLst>
          </p:cNvPr>
          <p:cNvSpPr>
            <a:spLocks noGrp="1"/>
          </p:cNvSpPr>
          <p:nvPr>
            <p:ph type="body" sz="quarter" idx="18"/>
          </p:nvPr>
        </p:nvSpPr>
        <p:spPr/>
        <p:txBody>
          <a:bodyPr/>
          <a:lstStyle/>
          <a:p>
            <a:endParaRPr lang="en-US"/>
          </a:p>
        </p:txBody>
      </p:sp>
    </p:spTree>
    <p:extLst>
      <p:ext uri="{BB962C8B-B14F-4D97-AF65-F5344CB8AC3E}">
        <p14:creationId xmlns:p14="http://schemas.microsoft.com/office/powerpoint/2010/main" val="3312807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A0BD5B1F-8472-99E7-C284-29AAD5FD297F}"/>
              </a:ext>
            </a:extLst>
          </p:cNvPr>
          <p:cNvSpPr>
            <a:spLocks noGrp="1"/>
          </p:cNvSpPr>
          <p:nvPr>
            <p:ph type="pic" sz="quarter" idx="18"/>
          </p:nvPr>
        </p:nvSpPr>
        <p:spPr/>
        <p:txBody>
          <a:bodyPr/>
          <a:lstStyle/>
          <a:p>
            <a:endParaRPr lang="en-US"/>
          </a:p>
        </p:txBody>
      </p:sp>
      <p:sp>
        <p:nvSpPr>
          <p:cNvPr id="13" name="Text Placeholder 12">
            <a:extLst>
              <a:ext uri="{FF2B5EF4-FFF2-40B4-BE49-F238E27FC236}">
                <a16:creationId xmlns:a16="http://schemas.microsoft.com/office/drawing/2014/main" id="{117EEA8A-2CCD-1F8F-B824-554074CCA7A7}"/>
              </a:ext>
            </a:extLst>
          </p:cNvPr>
          <p:cNvSpPr>
            <a:spLocks noGrp="1"/>
          </p:cNvSpPr>
          <p:nvPr>
            <p:ph type="body" sz="quarter" idx="14"/>
          </p:nvPr>
        </p:nvSpPr>
        <p:spPr/>
        <p:txBody>
          <a:bodyPr/>
          <a:lstStyle/>
          <a:p>
            <a:endParaRPr lang="en-US"/>
          </a:p>
        </p:txBody>
      </p:sp>
      <p:sp>
        <p:nvSpPr>
          <p:cNvPr id="14" name="Text Placeholder 13">
            <a:extLst>
              <a:ext uri="{FF2B5EF4-FFF2-40B4-BE49-F238E27FC236}">
                <a16:creationId xmlns:a16="http://schemas.microsoft.com/office/drawing/2014/main" id="{E8CD04BD-8A40-8D6F-4936-EC4F0043A389}"/>
              </a:ext>
            </a:extLst>
          </p:cNvPr>
          <p:cNvSpPr>
            <a:spLocks noGrp="1"/>
          </p:cNvSpPr>
          <p:nvPr>
            <p:ph type="body" sz="quarter" idx="15"/>
          </p:nvPr>
        </p:nvSpPr>
        <p:spPr>
          <a:xfrm>
            <a:off x="686845" y="2668244"/>
            <a:ext cx="5947872" cy="1388224"/>
          </a:xfrm>
        </p:spPr>
        <p:txBody>
          <a:bodyPr/>
          <a:lstStyle/>
          <a:p>
            <a:endParaRPr lang="en-US"/>
          </a:p>
        </p:txBody>
      </p:sp>
      <p:sp>
        <p:nvSpPr>
          <p:cNvPr id="15" name="Text Placeholder 14">
            <a:extLst>
              <a:ext uri="{FF2B5EF4-FFF2-40B4-BE49-F238E27FC236}">
                <a16:creationId xmlns:a16="http://schemas.microsoft.com/office/drawing/2014/main" id="{93A98E1F-4F66-B3BE-8CFC-D3D76749365F}"/>
              </a:ext>
            </a:extLst>
          </p:cNvPr>
          <p:cNvSpPr>
            <a:spLocks noGrp="1"/>
          </p:cNvSpPr>
          <p:nvPr>
            <p:ph type="body" sz="quarter" idx="16"/>
          </p:nvPr>
        </p:nvSpPr>
        <p:spPr/>
        <p:txBody>
          <a:bodyPr/>
          <a:lstStyle/>
          <a:p>
            <a:endParaRPr lang="en-US"/>
          </a:p>
        </p:txBody>
      </p:sp>
      <p:sp>
        <p:nvSpPr>
          <p:cNvPr id="16" name="Text Placeholder 15">
            <a:extLst>
              <a:ext uri="{FF2B5EF4-FFF2-40B4-BE49-F238E27FC236}">
                <a16:creationId xmlns:a16="http://schemas.microsoft.com/office/drawing/2014/main" id="{180B49B8-B9B7-EFCD-6DE0-A9E76B925891}"/>
              </a:ext>
            </a:extLst>
          </p:cNvPr>
          <p:cNvSpPr>
            <a:spLocks noGrp="1"/>
          </p:cNvSpPr>
          <p:nvPr>
            <p:ph type="body" sz="quarter" idx="17"/>
          </p:nvPr>
        </p:nvSpPr>
        <p:spPr/>
        <p:txBody>
          <a:bodyPr/>
          <a:lstStyle/>
          <a:p>
            <a:endParaRPr lang="en-US"/>
          </a:p>
        </p:txBody>
      </p:sp>
      <p:sp>
        <p:nvSpPr>
          <p:cNvPr id="18" name="Rounded Rectangle 17">
            <a:extLst>
              <a:ext uri="{FF2B5EF4-FFF2-40B4-BE49-F238E27FC236}">
                <a16:creationId xmlns:a16="http://schemas.microsoft.com/office/drawing/2014/main" id="{DEEA28E0-D893-FC72-13FA-854ABA65492E}"/>
              </a:ext>
            </a:extLst>
          </p:cNvPr>
          <p:cNvSpPr/>
          <p:nvPr/>
        </p:nvSpPr>
        <p:spPr>
          <a:xfrm>
            <a:off x="9880270" y="4767229"/>
            <a:ext cx="2030681" cy="1906703"/>
          </a:xfrm>
          <a:prstGeom prst="roundRect">
            <a:avLst>
              <a:gd name="adj" fmla="val 70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418ADC26-A1FE-DF0A-6BBB-DE34E7D85146}"/>
              </a:ext>
            </a:extLst>
          </p:cNvPr>
          <p:cNvSpPr>
            <a:spLocks noGrp="1"/>
          </p:cNvSpPr>
          <p:nvPr>
            <p:ph type="body" sz="quarter" idx="11"/>
          </p:nvPr>
        </p:nvSpPr>
        <p:spPr/>
        <p:txBody>
          <a:bodyPr/>
          <a:lstStyle/>
          <a:p>
            <a:endParaRPr lang="en-US"/>
          </a:p>
        </p:txBody>
      </p:sp>
      <p:sp>
        <p:nvSpPr>
          <p:cNvPr id="12" name="Text Placeholder 11">
            <a:extLst>
              <a:ext uri="{FF2B5EF4-FFF2-40B4-BE49-F238E27FC236}">
                <a16:creationId xmlns:a16="http://schemas.microsoft.com/office/drawing/2014/main" id="{71180C9A-251B-D62B-029C-0E91F0E23AA1}"/>
              </a:ext>
            </a:extLst>
          </p:cNvPr>
          <p:cNvSpPr>
            <a:spLocks noGrp="1"/>
          </p:cNvSpPr>
          <p:nvPr>
            <p:ph type="body" sz="quarter" idx="12"/>
          </p:nvPr>
        </p:nvSpPr>
        <p:spPr/>
        <p:txBody>
          <a:bodyPr>
            <a:normAutofit fontScale="92500" lnSpcReduction="10000"/>
          </a:bodyPr>
          <a:lstStyle/>
          <a:p>
            <a:endParaRPr lang="en-US"/>
          </a:p>
        </p:txBody>
      </p:sp>
      <p:sp>
        <p:nvSpPr>
          <p:cNvPr id="10" name="Picture Placeholder 9">
            <a:extLst>
              <a:ext uri="{FF2B5EF4-FFF2-40B4-BE49-F238E27FC236}">
                <a16:creationId xmlns:a16="http://schemas.microsoft.com/office/drawing/2014/main" id="{D02096C7-FAC1-15A5-5EA5-EBBF7E0E0B90}"/>
              </a:ext>
            </a:extLst>
          </p:cNvPr>
          <p:cNvSpPr>
            <a:spLocks noGrp="1"/>
          </p:cNvSpPr>
          <p:nvPr>
            <p:ph type="pic" sz="quarter" idx="10"/>
          </p:nvPr>
        </p:nvSpPr>
        <p:spPr/>
        <p:txBody>
          <a:bodyPr/>
          <a:lstStyle/>
          <a:p>
            <a:endParaRPr lang="en-US"/>
          </a:p>
        </p:txBody>
      </p:sp>
    </p:spTree>
    <p:extLst>
      <p:ext uri="{BB962C8B-B14F-4D97-AF65-F5344CB8AC3E}">
        <p14:creationId xmlns:p14="http://schemas.microsoft.com/office/powerpoint/2010/main" val="1545775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A14879-B67E-2ECB-0D27-C05C24824852}"/>
              </a:ext>
            </a:extLst>
          </p:cNvPr>
          <p:cNvSpPr>
            <a:spLocks noGrp="1"/>
          </p:cNvSpPr>
          <p:nvPr>
            <p:ph type="body" sz="quarter" idx="14"/>
          </p:nvPr>
        </p:nvSpPr>
        <p:spPr/>
        <p:txBody>
          <a:bodyPr/>
          <a:lstStyle/>
          <a:p>
            <a:endParaRPr lang="en-US" dirty="0"/>
          </a:p>
        </p:txBody>
      </p:sp>
      <p:sp>
        <p:nvSpPr>
          <p:cNvPr id="3" name="Text Placeholder 2">
            <a:extLst>
              <a:ext uri="{FF2B5EF4-FFF2-40B4-BE49-F238E27FC236}">
                <a16:creationId xmlns:a16="http://schemas.microsoft.com/office/drawing/2014/main" id="{F9387502-E017-1CDA-7BF6-FFA32242CBCD}"/>
              </a:ext>
            </a:extLst>
          </p:cNvPr>
          <p:cNvSpPr>
            <a:spLocks noGrp="1"/>
          </p:cNvSpPr>
          <p:nvPr>
            <p:ph type="body" sz="quarter" idx="15"/>
          </p:nvPr>
        </p:nvSpPr>
        <p:spPr/>
        <p:txBody>
          <a:bodyPr/>
          <a:lstStyle/>
          <a:p>
            <a:endParaRPr lang="en-US"/>
          </a:p>
        </p:txBody>
      </p:sp>
      <p:sp>
        <p:nvSpPr>
          <p:cNvPr id="4" name="Text Placeholder 3">
            <a:extLst>
              <a:ext uri="{FF2B5EF4-FFF2-40B4-BE49-F238E27FC236}">
                <a16:creationId xmlns:a16="http://schemas.microsoft.com/office/drawing/2014/main" id="{F4A9608C-AA1B-CDD0-6F91-11C10CC20FA8}"/>
              </a:ext>
            </a:extLst>
          </p:cNvPr>
          <p:cNvSpPr>
            <a:spLocks noGrp="1"/>
          </p:cNvSpPr>
          <p:nvPr>
            <p:ph type="body" sz="quarter" idx="16"/>
          </p:nvPr>
        </p:nvSpPr>
        <p:spPr/>
        <p:txBody>
          <a:bodyPr/>
          <a:lstStyle/>
          <a:p>
            <a:endParaRPr lang="en-US"/>
          </a:p>
        </p:txBody>
      </p:sp>
      <p:sp>
        <p:nvSpPr>
          <p:cNvPr id="5" name="Text Placeholder 4">
            <a:extLst>
              <a:ext uri="{FF2B5EF4-FFF2-40B4-BE49-F238E27FC236}">
                <a16:creationId xmlns:a16="http://schemas.microsoft.com/office/drawing/2014/main" id="{3592B04B-C1A5-FBFE-40EF-C4A06CA5D7C0}"/>
              </a:ext>
            </a:extLst>
          </p:cNvPr>
          <p:cNvSpPr>
            <a:spLocks noGrp="1"/>
          </p:cNvSpPr>
          <p:nvPr>
            <p:ph type="body" sz="quarter" idx="17"/>
          </p:nvPr>
        </p:nvSpPr>
        <p:spPr/>
        <p:txBody>
          <a:bodyPr/>
          <a:lstStyle/>
          <a:p>
            <a:endParaRPr lang="en-US"/>
          </a:p>
        </p:txBody>
      </p:sp>
      <p:sp>
        <p:nvSpPr>
          <p:cNvPr id="6" name="Picture Placeholder 5">
            <a:extLst>
              <a:ext uri="{FF2B5EF4-FFF2-40B4-BE49-F238E27FC236}">
                <a16:creationId xmlns:a16="http://schemas.microsoft.com/office/drawing/2014/main" id="{CA7255F0-FE73-7F94-5B7B-B58DB9C94FDF}"/>
              </a:ext>
            </a:extLst>
          </p:cNvPr>
          <p:cNvSpPr>
            <a:spLocks noGrp="1"/>
          </p:cNvSpPr>
          <p:nvPr>
            <p:ph type="pic" sz="quarter" idx="10"/>
          </p:nvPr>
        </p:nvSpPr>
        <p:spPr/>
        <p:txBody>
          <a:bodyPr/>
          <a:lstStyle/>
          <a:p>
            <a:endParaRPr lang="en-US"/>
          </a:p>
        </p:txBody>
      </p:sp>
      <p:sp>
        <p:nvSpPr>
          <p:cNvPr id="8" name="Text Placeholder 7">
            <a:extLst>
              <a:ext uri="{FF2B5EF4-FFF2-40B4-BE49-F238E27FC236}">
                <a16:creationId xmlns:a16="http://schemas.microsoft.com/office/drawing/2014/main" id="{85E98775-1068-7F62-E521-AEE3A6163F9C}"/>
              </a:ext>
            </a:extLst>
          </p:cNvPr>
          <p:cNvSpPr>
            <a:spLocks noGrp="1"/>
          </p:cNvSpPr>
          <p:nvPr>
            <p:ph type="body" sz="quarter" idx="13"/>
          </p:nvPr>
        </p:nvSpPr>
        <p:spPr/>
        <p:txBody>
          <a:bodyPr/>
          <a:lstStyle/>
          <a:p>
            <a:endParaRPr lang="en-US"/>
          </a:p>
        </p:txBody>
      </p:sp>
      <p:sp>
        <p:nvSpPr>
          <p:cNvPr id="9" name="Text Placeholder 8">
            <a:extLst>
              <a:ext uri="{FF2B5EF4-FFF2-40B4-BE49-F238E27FC236}">
                <a16:creationId xmlns:a16="http://schemas.microsoft.com/office/drawing/2014/main" id="{A00FEF00-5829-EBE6-7133-D0755715D834}"/>
              </a:ext>
            </a:extLst>
          </p:cNvPr>
          <p:cNvSpPr>
            <a:spLocks noGrp="1"/>
          </p:cNvSpPr>
          <p:nvPr>
            <p:ph type="body" sz="quarter" idx="11"/>
          </p:nvPr>
        </p:nvSpPr>
        <p:spPr/>
        <p:txBody>
          <a:bodyPr/>
          <a:lstStyle/>
          <a:p>
            <a:endParaRPr lang="en-US"/>
          </a:p>
        </p:txBody>
      </p:sp>
      <p:sp>
        <p:nvSpPr>
          <p:cNvPr id="10" name="Text Placeholder 9">
            <a:extLst>
              <a:ext uri="{FF2B5EF4-FFF2-40B4-BE49-F238E27FC236}">
                <a16:creationId xmlns:a16="http://schemas.microsoft.com/office/drawing/2014/main" id="{B15AFDA0-D2EE-5DF0-9F5B-FA4C13FC2B73}"/>
              </a:ext>
            </a:extLst>
          </p:cNvPr>
          <p:cNvSpPr>
            <a:spLocks noGrp="1"/>
          </p:cNvSpPr>
          <p:nvPr>
            <p:ph type="body" sz="quarter" idx="12"/>
          </p:nvPr>
        </p:nvSpPr>
        <p:spPr/>
        <p:txBody>
          <a:bodyPr/>
          <a:lstStyle/>
          <a:p>
            <a:endParaRPr lang="en-US"/>
          </a:p>
        </p:txBody>
      </p:sp>
      <p:sp>
        <p:nvSpPr>
          <p:cNvPr id="11" name="Picture Placeholder 10">
            <a:extLst>
              <a:ext uri="{FF2B5EF4-FFF2-40B4-BE49-F238E27FC236}">
                <a16:creationId xmlns:a16="http://schemas.microsoft.com/office/drawing/2014/main" id="{B10BB3EF-5522-FA2F-BB8C-513111B96211}"/>
              </a:ext>
            </a:extLst>
          </p:cNvPr>
          <p:cNvSpPr>
            <a:spLocks noGrp="1"/>
          </p:cNvSpPr>
          <p:nvPr>
            <p:ph type="pic" sz="quarter" idx="19"/>
          </p:nvPr>
        </p:nvSpPr>
        <p:spPr/>
        <p:txBody>
          <a:bodyPr/>
          <a:lstStyle/>
          <a:p>
            <a:endParaRPr lang="en-US"/>
          </a:p>
        </p:txBody>
      </p:sp>
    </p:spTree>
    <p:extLst>
      <p:ext uri="{BB962C8B-B14F-4D97-AF65-F5344CB8AC3E}">
        <p14:creationId xmlns:p14="http://schemas.microsoft.com/office/powerpoint/2010/main" val="3478260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65FB81F-5781-BCE4-0184-3CC07C19274E}"/>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9CAE050C-47FE-15C0-02FB-D4F873AB45EC}"/>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5E512421-4784-6E1A-7DB0-DDE6DAD81D51}"/>
              </a:ext>
            </a:extLst>
          </p:cNvPr>
          <p:cNvSpPr>
            <a:spLocks noGrp="1"/>
          </p:cNvSpPr>
          <p:nvPr>
            <p:ph type="body" sz="quarter" idx="12"/>
          </p:nvPr>
        </p:nvSpPr>
        <p:spPr/>
        <p:txBody>
          <a:bodyPr>
            <a:normAutofit fontScale="92500" lnSpcReduction="10000"/>
          </a:bodyPr>
          <a:lstStyle/>
          <a:p>
            <a:endParaRPr lang="en-US"/>
          </a:p>
        </p:txBody>
      </p:sp>
      <p:sp>
        <p:nvSpPr>
          <p:cNvPr id="5" name="Text Placeholder 4">
            <a:extLst>
              <a:ext uri="{FF2B5EF4-FFF2-40B4-BE49-F238E27FC236}">
                <a16:creationId xmlns:a16="http://schemas.microsoft.com/office/drawing/2014/main" id="{1822F855-C229-A9D4-7D27-481018BB77F6}"/>
              </a:ext>
            </a:extLst>
          </p:cNvPr>
          <p:cNvSpPr>
            <a:spLocks noGrp="1"/>
          </p:cNvSpPr>
          <p:nvPr>
            <p:ph type="body" sz="quarter" idx="13"/>
          </p:nvPr>
        </p:nvSpPr>
        <p:spPr/>
        <p:txBody>
          <a:bodyPr/>
          <a:lstStyle/>
          <a:p>
            <a:endParaRPr lang="en-US" dirty="0"/>
          </a:p>
        </p:txBody>
      </p:sp>
      <p:sp>
        <p:nvSpPr>
          <p:cNvPr id="6" name="Text Placeholder 5">
            <a:extLst>
              <a:ext uri="{FF2B5EF4-FFF2-40B4-BE49-F238E27FC236}">
                <a16:creationId xmlns:a16="http://schemas.microsoft.com/office/drawing/2014/main" id="{C9823018-F99E-BA6B-170C-1E5470C0D82A}"/>
              </a:ext>
            </a:extLst>
          </p:cNvPr>
          <p:cNvSpPr>
            <a:spLocks noGrp="1"/>
          </p:cNvSpPr>
          <p:nvPr>
            <p:ph type="body" sz="quarter" idx="14"/>
          </p:nvPr>
        </p:nvSpPr>
        <p:spPr/>
        <p:txBody>
          <a:bodyPr/>
          <a:lstStyle/>
          <a:p>
            <a:endParaRPr lang="en-US" dirty="0">
              <a:latin typeface="Buckeye Serif 2 Black" pitchFamily="2" charset="77"/>
              <a:ea typeface="Buckeye Serif 2 Black" pitchFamily="2" charset="77"/>
            </a:endParaRPr>
          </a:p>
        </p:txBody>
      </p:sp>
      <p:sp>
        <p:nvSpPr>
          <p:cNvPr id="7" name="Text Placeholder 6">
            <a:extLst>
              <a:ext uri="{FF2B5EF4-FFF2-40B4-BE49-F238E27FC236}">
                <a16:creationId xmlns:a16="http://schemas.microsoft.com/office/drawing/2014/main" id="{C7C38F3D-3FB4-2740-EB22-F90A549761E0}"/>
              </a:ext>
            </a:extLst>
          </p:cNvPr>
          <p:cNvSpPr>
            <a:spLocks noGrp="1"/>
          </p:cNvSpPr>
          <p:nvPr>
            <p:ph type="body" sz="quarter" idx="15"/>
          </p:nvPr>
        </p:nvSpPr>
        <p:spPr/>
        <p:txBody>
          <a:bodyPr/>
          <a:lstStyle/>
          <a:p>
            <a:endParaRPr lang="en-US"/>
          </a:p>
        </p:txBody>
      </p:sp>
      <p:sp>
        <p:nvSpPr>
          <p:cNvPr id="8" name="Text Placeholder 7">
            <a:extLst>
              <a:ext uri="{FF2B5EF4-FFF2-40B4-BE49-F238E27FC236}">
                <a16:creationId xmlns:a16="http://schemas.microsoft.com/office/drawing/2014/main" id="{F9E90BF7-8366-4D2A-D93E-3E1DBF8D64B2}"/>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1586565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696CDC9-CF52-C54B-A3A5-B7AFBDD18008}"/>
              </a:ext>
            </a:extLst>
          </p:cNvPr>
          <p:cNvSpPr>
            <a:spLocks noGrp="1"/>
          </p:cNvSpPr>
          <p:nvPr>
            <p:ph type="pic" sz="quarter" idx="10"/>
          </p:nvPr>
        </p:nvSpPr>
        <p:spPr/>
        <p:txBody>
          <a:bodyPr/>
          <a:lstStyle/>
          <a:p>
            <a:endParaRPr lang="en-US"/>
          </a:p>
        </p:txBody>
      </p:sp>
      <p:sp>
        <p:nvSpPr>
          <p:cNvPr id="11" name="Text Placeholder 10">
            <a:extLst>
              <a:ext uri="{FF2B5EF4-FFF2-40B4-BE49-F238E27FC236}">
                <a16:creationId xmlns:a16="http://schemas.microsoft.com/office/drawing/2014/main" id="{46363317-0E0F-D1B8-E536-8E5A0C2902EA}"/>
              </a:ext>
            </a:extLst>
          </p:cNvPr>
          <p:cNvSpPr>
            <a:spLocks noGrp="1"/>
          </p:cNvSpPr>
          <p:nvPr>
            <p:ph type="body" sz="quarter" idx="11"/>
          </p:nvPr>
        </p:nvSpPr>
        <p:spPr/>
        <p:txBody>
          <a:bodyPr/>
          <a:lstStyle/>
          <a:p>
            <a:endParaRPr lang="en-US"/>
          </a:p>
        </p:txBody>
      </p:sp>
      <p:sp>
        <p:nvSpPr>
          <p:cNvPr id="12" name="Text Placeholder 11">
            <a:extLst>
              <a:ext uri="{FF2B5EF4-FFF2-40B4-BE49-F238E27FC236}">
                <a16:creationId xmlns:a16="http://schemas.microsoft.com/office/drawing/2014/main" id="{25D36624-4F0C-0CCB-FDB0-4DAAEE4FB0C7}"/>
              </a:ext>
            </a:extLst>
          </p:cNvPr>
          <p:cNvSpPr>
            <a:spLocks noGrp="1"/>
          </p:cNvSpPr>
          <p:nvPr>
            <p:ph type="body" sz="quarter" idx="12"/>
          </p:nvPr>
        </p:nvSpPr>
        <p:spPr/>
        <p:txBody>
          <a:bodyPr>
            <a:normAutofit fontScale="92500" lnSpcReduction="10000"/>
          </a:bodyPr>
          <a:lstStyle/>
          <a:p>
            <a:endParaRPr lang="en-US"/>
          </a:p>
        </p:txBody>
      </p:sp>
      <p:sp>
        <p:nvSpPr>
          <p:cNvPr id="13" name="Text Placeholder 12">
            <a:extLst>
              <a:ext uri="{FF2B5EF4-FFF2-40B4-BE49-F238E27FC236}">
                <a16:creationId xmlns:a16="http://schemas.microsoft.com/office/drawing/2014/main" id="{C9DF383A-427D-A079-42F0-5C5B1EC4DBCC}"/>
              </a:ext>
            </a:extLst>
          </p:cNvPr>
          <p:cNvSpPr>
            <a:spLocks noGrp="1"/>
          </p:cNvSpPr>
          <p:nvPr>
            <p:ph type="body" sz="quarter" idx="13"/>
          </p:nvPr>
        </p:nvSpPr>
        <p:spPr/>
        <p:txBody>
          <a:bodyPr/>
          <a:lstStyle/>
          <a:p>
            <a:endParaRPr lang="en-US"/>
          </a:p>
        </p:txBody>
      </p:sp>
      <p:sp>
        <p:nvSpPr>
          <p:cNvPr id="14" name="Text Placeholder 13">
            <a:extLst>
              <a:ext uri="{FF2B5EF4-FFF2-40B4-BE49-F238E27FC236}">
                <a16:creationId xmlns:a16="http://schemas.microsoft.com/office/drawing/2014/main" id="{A262AC7D-255F-9906-4B51-BE135F3EC75A}"/>
              </a:ext>
            </a:extLst>
          </p:cNvPr>
          <p:cNvSpPr>
            <a:spLocks noGrp="1"/>
          </p:cNvSpPr>
          <p:nvPr>
            <p:ph type="body" sz="quarter" idx="14"/>
          </p:nvPr>
        </p:nvSpPr>
        <p:spPr/>
        <p:txBody>
          <a:bodyPr/>
          <a:lstStyle/>
          <a:p>
            <a:endParaRPr lang="en-US"/>
          </a:p>
        </p:txBody>
      </p:sp>
      <p:sp>
        <p:nvSpPr>
          <p:cNvPr id="15" name="Text Placeholder 14">
            <a:extLst>
              <a:ext uri="{FF2B5EF4-FFF2-40B4-BE49-F238E27FC236}">
                <a16:creationId xmlns:a16="http://schemas.microsoft.com/office/drawing/2014/main" id="{EC4EDEA4-94EE-3BFF-7FE8-082BE9500BE7}"/>
              </a:ext>
            </a:extLst>
          </p:cNvPr>
          <p:cNvSpPr>
            <a:spLocks noGrp="1"/>
          </p:cNvSpPr>
          <p:nvPr>
            <p:ph type="body" sz="quarter" idx="15"/>
          </p:nvPr>
        </p:nvSpPr>
        <p:spPr/>
        <p:txBody>
          <a:bodyPr/>
          <a:lstStyle/>
          <a:p>
            <a:endParaRPr lang="en-US"/>
          </a:p>
        </p:txBody>
      </p:sp>
      <p:sp>
        <p:nvSpPr>
          <p:cNvPr id="16" name="Text Placeholder 15">
            <a:extLst>
              <a:ext uri="{FF2B5EF4-FFF2-40B4-BE49-F238E27FC236}">
                <a16:creationId xmlns:a16="http://schemas.microsoft.com/office/drawing/2014/main" id="{69EBE820-1751-0D3C-145A-B1F9A64468C6}"/>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1891081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8205B0-C51B-565A-B03A-49FF236BE67E}"/>
              </a:ext>
            </a:extLst>
          </p:cNvPr>
          <p:cNvSpPr>
            <a:spLocks noGrp="1"/>
          </p:cNvSpPr>
          <p:nvPr>
            <p:ph type="sldNum" sz="quarter" idx="4"/>
          </p:nvPr>
        </p:nvSpPr>
        <p:spPr/>
        <p:txBody>
          <a:bodyPr/>
          <a:lstStyle/>
          <a:p>
            <a:fld id="{325D6D83-4D8B-C147-A050-5E585F24B3A7}" type="slidenum">
              <a:rPr lang="en-US" smtClean="0"/>
              <a:pPr/>
              <a:t>1</a:t>
            </a:fld>
            <a:endParaRPr lang="en-US" dirty="0"/>
          </a:p>
        </p:txBody>
      </p:sp>
    </p:spTree>
    <p:extLst>
      <p:ext uri="{BB962C8B-B14F-4D97-AF65-F5344CB8AC3E}">
        <p14:creationId xmlns:p14="http://schemas.microsoft.com/office/powerpoint/2010/main" val="3175470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58F079-FB41-6C4D-DAEC-3D32F016E312}"/>
              </a:ext>
            </a:extLst>
          </p:cNvPr>
          <p:cNvSpPr>
            <a:spLocks noGrp="1"/>
          </p:cNvSpPr>
          <p:nvPr>
            <p:ph type="sldNum" sz="quarter" idx="4"/>
          </p:nvPr>
        </p:nvSpPr>
        <p:spPr/>
        <p:txBody>
          <a:bodyPr/>
          <a:lstStyle/>
          <a:p>
            <a:fld id="{325D6D83-4D8B-C147-A050-5E585F24B3A7}" type="slidenum">
              <a:rPr lang="en-US" smtClean="0"/>
              <a:pPr/>
              <a:t>2</a:t>
            </a:fld>
            <a:endParaRPr lang="en-US" dirty="0"/>
          </a:p>
        </p:txBody>
      </p:sp>
    </p:spTree>
    <p:extLst>
      <p:ext uri="{BB962C8B-B14F-4D97-AF65-F5344CB8AC3E}">
        <p14:creationId xmlns:p14="http://schemas.microsoft.com/office/powerpoint/2010/main" val="332867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7D58F-B1B2-A326-86D3-C983B2BCB48D}"/>
              </a:ext>
            </a:extLst>
          </p:cNvPr>
          <p:cNvSpPr>
            <a:spLocks noGrp="1"/>
          </p:cNvSpPr>
          <p:nvPr>
            <p:ph type="sldNum" sz="quarter" idx="4"/>
          </p:nvPr>
        </p:nvSpPr>
        <p:spPr/>
        <p:txBody>
          <a:bodyPr/>
          <a:lstStyle/>
          <a:p>
            <a:fld id="{325D6D83-4D8B-C147-A050-5E585F24B3A7}" type="slidenum">
              <a:rPr lang="en-US" smtClean="0"/>
              <a:pPr/>
              <a:t>3</a:t>
            </a:fld>
            <a:endParaRPr lang="en-US" dirty="0"/>
          </a:p>
        </p:txBody>
      </p:sp>
    </p:spTree>
    <p:extLst>
      <p:ext uri="{BB962C8B-B14F-4D97-AF65-F5344CB8AC3E}">
        <p14:creationId xmlns:p14="http://schemas.microsoft.com/office/powerpoint/2010/main" val="4108009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86C729-E985-52E2-CAAB-FCBFB95D81CD}"/>
              </a:ext>
            </a:extLst>
          </p:cNvPr>
          <p:cNvSpPr>
            <a:spLocks noGrp="1"/>
          </p:cNvSpPr>
          <p:nvPr>
            <p:ph type="sldNum" sz="quarter" idx="4"/>
          </p:nvPr>
        </p:nvSpPr>
        <p:spPr/>
        <p:txBody>
          <a:bodyPr/>
          <a:lstStyle/>
          <a:p>
            <a:fld id="{325D6D83-4D8B-C147-A050-5E585F24B3A7}" type="slidenum">
              <a:rPr lang="en-US" smtClean="0"/>
              <a:pPr/>
              <a:t>4</a:t>
            </a:fld>
            <a:endParaRPr lang="en-US" dirty="0"/>
          </a:p>
        </p:txBody>
      </p:sp>
    </p:spTree>
    <p:extLst>
      <p:ext uri="{BB962C8B-B14F-4D97-AF65-F5344CB8AC3E}">
        <p14:creationId xmlns:p14="http://schemas.microsoft.com/office/powerpoint/2010/main" val="954370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73809C-D282-CD2E-23E1-80808FAD0FB3}"/>
              </a:ext>
            </a:extLst>
          </p:cNvPr>
          <p:cNvSpPr>
            <a:spLocks noGrp="1"/>
          </p:cNvSpPr>
          <p:nvPr>
            <p:ph type="sldNum" sz="quarter" idx="4"/>
          </p:nvPr>
        </p:nvSpPr>
        <p:spPr/>
        <p:txBody>
          <a:bodyPr/>
          <a:lstStyle/>
          <a:p>
            <a:fld id="{325D6D83-4D8B-C147-A050-5E585F24B3A7}" type="slidenum">
              <a:rPr lang="en-US" smtClean="0"/>
              <a:pPr/>
              <a:t>5</a:t>
            </a:fld>
            <a:endParaRPr lang="en-US" dirty="0"/>
          </a:p>
        </p:txBody>
      </p:sp>
    </p:spTree>
    <p:extLst>
      <p:ext uri="{BB962C8B-B14F-4D97-AF65-F5344CB8AC3E}">
        <p14:creationId xmlns:p14="http://schemas.microsoft.com/office/powerpoint/2010/main" val="432248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8F145C-0BE3-1FB6-74B4-A4F4DE88F221}"/>
              </a:ext>
            </a:extLst>
          </p:cNvPr>
          <p:cNvSpPr>
            <a:spLocks noGrp="1"/>
          </p:cNvSpPr>
          <p:nvPr>
            <p:ph type="sldNum" sz="quarter" idx="4"/>
          </p:nvPr>
        </p:nvSpPr>
        <p:spPr/>
        <p:txBody>
          <a:bodyPr/>
          <a:lstStyle/>
          <a:p>
            <a:fld id="{325D6D83-4D8B-C147-A050-5E585F24B3A7}" type="slidenum">
              <a:rPr lang="en-US" smtClean="0"/>
              <a:pPr/>
              <a:t>6</a:t>
            </a:fld>
            <a:endParaRPr lang="en-US" dirty="0"/>
          </a:p>
        </p:txBody>
      </p:sp>
    </p:spTree>
    <p:extLst>
      <p:ext uri="{BB962C8B-B14F-4D97-AF65-F5344CB8AC3E}">
        <p14:creationId xmlns:p14="http://schemas.microsoft.com/office/powerpoint/2010/main" val="3943337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9FDE8B7-4BF9-5A4F-1DC2-90A7091A7F01}"/>
              </a:ext>
            </a:extLst>
          </p:cNvPr>
          <p:cNvSpPr>
            <a:spLocks noGrp="1"/>
          </p:cNvSpPr>
          <p:nvPr>
            <p:ph type="body" sz="quarter" idx="14"/>
          </p:nvPr>
        </p:nvSpPr>
        <p:spPr/>
        <p:txBody>
          <a:bodyPr/>
          <a:lstStyle/>
          <a:p>
            <a:endParaRPr lang="en-US"/>
          </a:p>
        </p:txBody>
      </p:sp>
      <p:sp>
        <p:nvSpPr>
          <p:cNvPr id="19" name="Text Placeholder 18">
            <a:extLst>
              <a:ext uri="{FF2B5EF4-FFF2-40B4-BE49-F238E27FC236}">
                <a16:creationId xmlns:a16="http://schemas.microsoft.com/office/drawing/2014/main" id="{AF7ECA5C-A516-E87C-7E8F-F5009F990177}"/>
              </a:ext>
            </a:extLst>
          </p:cNvPr>
          <p:cNvSpPr>
            <a:spLocks noGrp="1"/>
          </p:cNvSpPr>
          <p:nvPr>
            <p:ph type="body" sz="quarter" idx="17"/>
          </p:nvPr>
        </p:nvSpPr>
        <p:spPr/>
        <p:txBody>
          <a:bodyPr/>
          <a:lstStyle/>
          <a:p>
            <a:endParaRPr lang="en-US"/>
          </a:p>
        </p:txBody>
      </p:sp>
      <p:sp>
        <p:nvSpPr>
          <p:cNvPr id="20" name="Text Placeholder 19">
            <a:extLst>
              <a:ext uri="{FF2B5EF4-FFF2-40B4-BE49-F238E27FC236}">
                <a16:creationId xmlns:a16="http://schemas.microsoft.com/office/drawing/2014/main" id="{04B15AC5-6064-BACA-5338-9F2B6E784643}"/>
              </a:ext>
            </a:extLst>
          </p:cNvPr>
          <p:cNvSpPr>
            <a:spLocks noGrp="1"/>
          </p:cNvSpPr>
          <p:nvPr>
            <p:ph type="body" sz="quarter" idx="18"/>
          </p:nvPr>
        </p:nvSpPr>
        <p:spPr/>
        <p:txBody>
          <a:bodyPr/>
          <a:lstStyle/>
          <a:p>
            <a:endParaRPr lang="en-US"/>
          </a:p>
        </p:txBody>
      </p:sp>
      <p:sp>
        <p:nvSpPr>
          <p:cNvPr id="21" name="Text Placeholder 20">
            <a:extLst>
              <a:ext uri="{FF2B5EF4-FFF2-40B4-BE49-F238E27FC236}">
                <a16:creationId xmlns:a16="http://schemas.microsoft.com/office/drawing/2014/main" id="{C8AC285D-7711-6F26-9B37-C1C6EF844130}"/>
              </a:ext>
            </a:extLst>
          </p:cNvPr>
          <p:cNvSpPr>
            <a:spLocks noGrp="1"/>
          </p:cNvSpPr>
          <p:nvPr>
            <p:ph type="body" sz="quarter" idx="19"/>
          </p:nvPr>
        </p:nvSpPr>
        <p:spPr/>
        <p:txBody>
          <a:bodyPr/>
          <a:lstStyle/>
          <a:p>
            <a:endParaRPr lang="en-US"/>
          </a:p>
        </p:txBody>
      </p:sp>
      <p:sp>
        <p:nvSpPr>
          <p:cNvPr id="14" name="Picture Placeholder 13">
            <a:extLst>
              <a:ext uri="{FF2B5EF4-FFF2-40B4-BE49-F238E27FC236}">
                <a16:creationId xmlns:a16="http://schemas.microsoft.com/office/drawing/2014/main" id="{25F77DD9-8443-9C00-5BDD-9F390AAB4FD9}"/>
              </a:ext>
            </a:extLst>
          </p:cNvPr>
          <p:cNvSpPr>
            <a:spLocks noGrp="1"/>
          </p:cNvSpPr>
          <p:nvPr>
            <p:ph type="pic" sz="quarter" idx="10"/>
          </p:nvPr>
        </p:nvSpPr>
        <p:spPr/>
        <p:txBody>
          <a:bodyPr/>
          <a:lstStyle/>
          <a:p>
            <a:endParaRPr lang="en-US"/>
          </a:p>
        </p:txBody>
      </p:sp>
      <p:sp>
        <p:nvSpPr>
          <p:cNvPr id="15" name="Text Placeholder 14">
            <a:extLst>
              <a:ext uri="{FF2B5EF4-FFF2-40B4-BE49-F238E27FC236}">
                <a16:creationId xmlns:a16="http://schemas.microsoft.com/office/drawing/2014/main" id="{96B39AFB-1B1E-531D-D854-F4F054B560B2}"/>
              </a:ext>
            </a:extLst>
          </p:cNvPr>
          <p:cNvSpPr>
            <a:spLocks noGrp="1"/>
          </p:cNvSpPr>
          <p:nvPr>
            <p:ph type="body" sz="quarter" idx="11"/>
          </p:nvPr>
        </p:nvSpPr>
        <p:spPr/>
        <p:txBody>
          <a:bodyPr/>
          <a:lstStyle/>
          <a:p>
            <a:endParaRPr lang="en-US"/>
          </a:p>
        </p:txBody>
      </p:sp>
      <p:sp>
        <p:nvSpPr>
          <p:cNvPr id="16" name="Text Placeholder 15">
            <a:extLst>
              <a:ext uri="{FF2B5EF4-FFF2-40B4-BE49-F238E27FC236}">
                <a16:creationId xmlns:a16="http://schemas.microsoft.com/office/drawing/2014/main" id="{229221A2-BFA5-07B9-244D-ED4248DD43BB}"/>
              </a:ext>
            </a:extLst>
          </p:cNvPr>
          <p:cNvSpPr>
            <a:spLocks noGrp="1"/>
          </p:cNvSpPr>
          <p:nvPr>
            <p:ph type="body" sz="quarter" idx="12"/>
          </p:nvPr>
        </p:nvSpPr>
        <p:spPr/>
        <p:txBody>
          <a:bodyPr>
            <a:normAutofit fontScale="92500" lnSpcReduction="10000"/>
          </a:bodyPr>
          <a:lstStyle/>
          <a:p>
            <a:endParaRPr lang="en-US"/>
          </a:p>
        </p:txBody>
      </p:sp>
      <p:sp>
        <p:nvSpPr>
          <p:cNvPr id="18" name="Text Placeholder 17">
            <a:extLst>
              <a:ext uri="{FF2B5EF4-FFF2-40B4-BE49-F238E27FC236}">
                <a16:creationId xmlns:a16="http://schemas.microsoft.com/office/drawing/2014/main" id="{7211438A-495D-5348-1CE5-F01947716C5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714458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2F276C7-3523-338D-F43D-C41B92C7E216}"/>
              </a:ext>
            </a:extLst>
          </p:cNvPr>
          <p:cNvSpPr>
            <a:spLocks noGrp="1"/>
          </p:cNvSpPr>
          <p:nvPr>
            <p:ph type="body" sz="quarter" idx="14"/>
          </p:nvPr>
        </p:nvSpPr>
        <p:spPr/>
        <p:txBody>
          <a:bodyPr/>
          <a:lstStyle/>
          <a:p>
            <a:endParaRPr lang="en-US"/>
          </a:p>
        </p:txBody>
      </p:sp>
      <p:sp>
        <p:nvSpPr>
          <p:cNvPr id="11" name="Text Placeholder 10">
            <a:extLst>
              <a:ext uri="{FF2B5EF4-FFF2-40B4-BE49-F238E27FC236}">
                <a16:creationId xmlns:a16="http://schemas.microsoft.com/office/drawing/2014/main" id="{7B47BFAF-CD98-73A0-E3BC-0051B3070FBA}"/>
              </a:ext>
            </a:extLst>
          </p:cNvPr>
          <p:cNvSpPr>
            <a:spLocks noGrp="1"/>
          </p:cNvSpPr>
          <p:nvPr>
            <p:ph type="body" sz="quarter" idx="15"/>
          </p:nvPr>
        </p:nvSpPr>
        <p:spPr/>
        <p:txBody>
          <a:bodyPr/>
          <a:lstStyle/>
          <a:p>
            <a:endParaRPr lang="en-US"/>
          </a:p>
        </p:txBody>
      </p:sp>
      <p:sp>
        <p:nvSpPr>
          <p:cNvPr id="12" name="Text Placeholder 11">
            <a:extLst>
              <a:ext uri="{FF2B5EF4-FFF2-40B4-BE49-F238E27FC236}">
                <a16:creationId xmlns:a16="http://schemas.microsoft.com/office/drawing/2014/main" id="{7608015D-EA70-0568-218F-15ABFBEFC506}"/>
              </a:ext>
            </a:extLst>
          </p:cNvPr>
          <p:cNvSpPr>
            <a:spLocks noGrp="1"/>
          </p:cNvSpPr>
          <p:nvPr>
            <p:ph type="body" sz="quarter" idx="17"/>
          </p:nvPr>
        </p:nvSpPr>
        <p:spPr/>
        <p:txBody>
          <a:bodyPr/>
          <a:lstStyle/>
          <a:p>
            <a:endParaRPr lang="en-US"/>
          </a:p>
        </p:txBody>
      </p:sp>
      <p:sp>
        <p:nvSpPr>
          <p:cNvPr id="13" name="Text Placeholder 12">
            <a:extLst>
              <a:ext uri="{FF2B5EF4-FFF2-40B4-BE49-F238E27FC236}">
                <a16:creationId xmlns:a16="http://schemas.microsoft.com/office/drawing/2014/main" id="{1A837EF2-3E41-73BF-E3C1-465F3A0287BD}"/>
              </a:ext>
            </a:extLst>
          </p:cNvPr>
          <p:cNvSpPr>
            <a:spLocks noGrp="1"/>
          </p:cNvSpPr>
          <p:nvPr>
            <p:ph type="body" sz="quarter" idx="18"/>
          </p:nvPr>
        </p:nvSpPr>
        <p:spPr/>
        <p:txBody>
          <a:bodyPr/>
          <a:lstStyle/>
          <a:p>
            <a:endParaRPr lang="en-US"/>
          </a:p>
        </p:txBody>
      </p:sp>
      <p:sp>
        <p:nvSpPr>
          <p:cNvPr id="14" name="Text Placeholder 13">
            <a:extLst>
              <a:ext uri="{FF2B5EF4-FFF2-40B4-BE49-F238E27FC236}">
                <a16:creationId xmlns:a16="http://schemas.microsoft.com/office/drawing/2014/main" id="{6D3F878E-C0BD-889A-F1A3-D111B9434509}"/>
              </a:ext>
            </a:extLst>
          </p:cNvPr>
          <p:cNvSpPr>
            <a:spLocks noGrp="1"/>
          </p:cNvSpPr>
          <p:nvPr>
            <p:ph type="body" sz="quarter" idx="19"/>
          </p:nvPr>
        </p:nvSpPr>
        <p:spPr/>
        <p:txBody>
          <a:bodyPr/>
          <a:lstStyle/>
          <a:p>
            <a:endParaRPr lang="en-US"/>
          </a:p>
        </p:txBody>
      </p:sp>
      <p:sp>
        <p:nvSpPr>
          <p:cNvPr id="8" name="Text Placeholder 7">
            <a:extLst>
              <a:ext uri="{FF2B5EF4-FFF2-40B4-BE49-F238E27FC236}">
                <a16:creationId xmlns:a16="http://schemas.microsoft.com/office/drawing/2014/main" id="{7BD64294-36E3-A633-D7DA-13E3C82D6ABD}"/>
              </a:ext>
            </a:extLst>
          </p:cNvPr>
          <p:cNvSpPr>
            <a:spLocks noGrp="1"/>
          </p:cNvSpPr>
          <p:nvPr>
            <p:ph type="body" sz="quarter" idx="11"/>
          </p:nvPr>
        </p:nvSpPr>
        <p:spPr/>
        <p:txBody>
          <a:bodyPr/>
          <a:lstStyle/>
          <a:p>
            <a:endParaRPr lang="en-US"/>
          </a:p>
        </p:txBody>
      </p:sp>
      <p:sp>
        <p:nvSpPr>
          <p:cNvPr id="9" name="Text Placeholder 8">
            <a:extLst>
              <a:ext uri="{FF2B5EF4-FFF2-40B4-BE49-F238E27FC236}">
                <a16:creationId xmlns:a16="http://schemas.microsoft.com/office/drawing/2014/main" id="{749A6B45-9CDE-F5AF-280E-067D507871CC}"/>
              </a:ext>
            </a:extLst>
          </p:cNvPr>
          <p:cNvSpPr>
            <a:spLocks noGrp="1"/>
          </p:cNvSpPr>
          <p:nvPr>
            <p:ph type="body" sz="quarter" idx="12"/>
          </p:nvPr>
        </p:nvSpPr>
        <p:spPr/>
        <p:txBody>
          <a:bodyPr>
            <a:normAutofit fontScale="92500" lnSpcReduction="10000"/>
          </a:bodyPr>
          <a:lstStyle/>
          <a:p>
            <a:endParaRPr lang="en-US"/>
          </a:p>
        </p:txBody>
      </p:sp>
      <p:sp>
        <p:nvSpPr>
          <p:cNvPr id="7" name="Picture Placeholder 6">
            <a:extLst>
              <a:ext uri="{FF2B5EF4-FFF2-40B4-BE49-F238E27FC236}">
                <a16:creationId xmlns:a16="http://schemas.microsoft.com/office/drawing/2014/main" id="{09B4C3F9-033D-C978-D84D-8BC6362EC400}"/>
              </a:ext>
            </a:extLst>
          </p:cNvPr>
          <p:cNvSpPr>
            <a:spLocks noGrp="1"/>
          </p:cNvSpPr>
          <p:nvPr>
            <p:ph type="pic" sz="quarter" idx="10"/>
          </p:nvPr>
        </p:nvSpPr>
        <p:spPr/>
        <p:txBody>
          <a:bodyPr/>
          <a:lstStyle/>
          <a:p>
            <a:endParaRPr lang="en-US"/>
          </a:p>
        </p:txBody>
      </p:sp>
    </p:spTree>
    <p:extLst>
      <p:ext uri="{BB962C8B-B14F-4D97-AF65-F5344CB8AC3E}">
        <p14:creationId xmlns:p14="http://schemas.microsoft.com/office/powerpoint/2010/main" val="1348497241"/>
      </p:ext>
    </p:extLst>
  </p:cSld>
  <p:clrMapOvr>
    <a:masterClrMapping/>
  </p:clrMapOvr>
</p:sld>
</file>

<file path=ppt/theme/theme1.xml><?xml version="1.0" encoding="utf-8"?>
<a:theme xmlns:a="http://schemas.openxmlformats.org/drawingml/2006/main" name="Office Theme">
  <a:themeElements>
    <a:clrScheme name="Ohio State">
      <a:dk1>
        <a:srgbClr val="202324"/>
      </a:dk1>
      <a:lt1>
        <a:srgbClr val="FFFFFF"/>
      </a:lt1>
      <a:dk2>
        <a:srgbClr val="490513"/>
      </a:dk2>
      <a:lt2>
        <a:srgbClr val="EFF1F2"/>
      </a:lt2>
      <a:accent1>
        <a:srgbClr val="BA0C2F"/>
      </a:accent1>
      <a:accent2>
        <a:srgbClr val="70071C"/>
      </a:accent2>
      <a:accent3>
        <a:srgbClr val="A7B1B7"/>
      </a:accent3>
      <a:accent4>
        <a:srgbClr val="BFC6CB"/>
      </a:accent4>
      <a:accent5>
        <a:srgbClr val="64696E"/>
      </a:accent5>
      <a:accent6>
        <a:srgbClr val="3F4443"/>
      </a:accent6>
      <a:hlink>
        <a:srgbClr val="BA0C2F"/>
      </a:hlink>
      <a:folHlink>
        <a:srgbClr val="49051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Screens Template_2026" id="{688D9F71-C576-6249-AEE8-F485C92A0F4E}" vid="{E7A0EBD7-31D0-8644-849E-EBCFA22AC6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1538</TotalTime>
  <Words>7</Words>
  <Application>Microsoft Macintosh PowerPoint</Application>
  <PresentationFormat>Widescreen</PresentationFormat>
  <Paragraphs>7</Paragraphs>
  <Slides>16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Aptos</vt:lpstr>
      <vt:lpstr>Arial</vt:lpstr>
      <vt:lpstr>Buckeye Sans 2</vt:lpstr>
      <vt:lpstr>Buckeye Sans 2 Black</vt:lpstr>
      <vt:lpstr>Buckeye Sans 2 ExtraBold</vt:lpstr>
      <vt:lpstr>Buckeye Sans 2 SemiBold</vt:lpstr>
      <vt:lpstr>Buckeye Serif 2</vt:lpstr>
      <vt:lpstr>Buckeye Serif 2 Black</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Reilly, Jordan</dc:creator>
  <cp:lastModifiedBy>Jordan Reilly</cp:lastModifiedBy>
  <cp:revision>18</cp:revision>
  <dcterms:created xsi:type="dcterms:W3CDTF">2024-01-10T13:05:07Z</dcterms:created>
  <dcterms:modified xsi:type="dcterms:W3CDTF">2026-07-28T14:57:11Z</dcterms:modified>
</cp:coreProperties>
</file>