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4"/>
  </p:notesMasterIdLst>
  <p:sldIdLst>
    <p:sldId id="256" r:id="rId2"/>
    <p:sldId id="257" r:id="rId3"/>
    <p:sldId id="258" r:id="rId4"/>
    <p:sldId id="261" r:id="rId5"/>
    <p:sldId id="259" r:id="rId6"/>
    <p:sldId id="260" r:id="rId7"/>
    <p:sldId id="262" r:id="rId8"/>
    <p:sldId id="274" r:id="rId9"/>
    <p:sldId id="275" r:id="rId10"/>
    <p:sldId id="276" r:id="rId11"/>
    <p:sldId id="277" r:id="rId12"/>
    <p:sldId id="279" r:id="rId13"/>
    <p:sldId id="280" r:id="rId14"/>
    <p:sldId id="263" r:id="rId15"/>
    <p:sldId id="264" r:id="rId16"/>
    <p:sldId id="278" r:id="rId17"/>
    <p:sldId id="267" r:id="rId18"/>
    <p:sldId id="283" r:id="rId19"/>
    <p:sldId id="271" r:id="rId20"/>
    <p:sldId id="272"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B1B7"/>
    <a:srgbClr val="BA0C2F"/>
    <a:srgbClr val="212325"/>
    <a:srgbClr val="BFC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B4724-D9F3-0C4E-B01C-2BCE8993278E}" v="37" dt="2024-01-29T18:20:26.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p:restoredTop sz="94720"/>
  </p:normalViewPr>
  <p:slideViewPr>
    <p:cSldViewPr snapToGrid="0">
      <p:cViewPr varScale="1">
        <p:scale>
          <a:sx n="211" d="100"/>
          <a:sy n="211" d="100"/>
        </p:scale>
        <p:origin x="333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92336-C98F-8446-88EF-C3A015B18DC8}"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A4245-79F2-1646-99F3-66F9BAA0B6ED}" type="slidenum">
              <a:rPr lang="en-US" smtClean="0"/>
              <a:t>‹#›</a:t>
            </a:fld>
            <a:endParaRPr lang="en-US"/>
          </a:p>
        </p:txBody>
      </p:sp>
    </p:spTree>
    <p:extLst>
      <p:ext uri="{BB962C8B-B14F-4D97-AF65-F5344CB8AC3E}">
        <p14:creationId xmlns:p14="http://schemas.microsoft.com/office/powerpoint/2010/main" val="29615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s://brand.osu.edu/" TargetMode="External"/><Relationship Id="rId4" Type="http://schemas.openxmlformats.org/officeDocument/2006/relationships/hyperlink" Target="mailto:COP-Website@osu.ed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hyperlink" Target="https://airtable.com/appSpioQ0kwR9DLSv/shr6Mz0CNWJ94PF6B"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4FA6919-E50F-EE17-2EA4-9DAF74283A84}"/>
              </a:ext>
            </a:extLst>
          </p:cNvPr>
          <p:cNvCxnSpPr>
            <a:cxnSpLocks/>
          </p:cNvCxnSpPr>
          <p:nvPr userDrawn="1"/>
        </p:nvCxnSpPr>
        <p:spPr>
          <a:xfrm>
            <a:off x="6863024" y="6476498"/>
            <a:ext cx="5335673" cy="0"/>
          </a:xfrm>
          <a:prstGeom prst="line">
            <a:avLst/>
          </a:prstGeom>
          <a:ln>
            <a:solidFill>
              <a:srgbClr val="BFC6C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195ECD-3A07-A72F-86CC-E77D7057B0BB}"/>
              </a:ext>
            </a:extLst>
          </p:cNvPr>
          <p:cNvSpPr txBox="1"/>
          <p:nvPr userDrawn="1"/>
        </p:nvSpPr>
        <p:spPr>
          <a:xfrm>
            <a:off x="4890197" y="6371938"/>
            <a:ext cx="2411605" cy="215444"/>
          </a:xfrm>
          <a:prstGeom prst="rect">
            <a:avLst/>
          </a:prstGeom>
          <a:noFill/>
        </p:spPr>
        <p:txBody>
          <a:bodyPr wrap="square" rtlCol="0">
            <a:spAutoFit/>
          </a:bodyPr>
          <a:lstStyle/>
          <a:p>
            <a:pPr algn="ctr"/>
            <a:r>
              <a:rPr lang="en-US" sz="800" b="1" spc="300" dirty="0">
                <a:solidFill>
                  <a:srgbClr val="A7B1B7"/>
                </a:solidFill>
                <a:latin typeface="Buckeye Sans 2" pitchFamily="2" charset="77"/>
              </a:rPr>
              <a:t>UPDATED 2024</a:t>
            </a:r>
          </a:p>
        </p:txBody>
      </p:sp>
      <p:cxnSp>
        <p:nvCxnSpPr>
          <p:cNvPr id="14" name="Straight Connector 13">
            <a:extLst>
              <a:ext uri="{FF2B5EF4-FFF2-40B4-BE49-F238E27FC236}">
                <a16:creationId xmlns:a16="http://schemas.microsoft.com/office/drawing/2014/main" id="{488EEFE4-2AF1-E811-53D9-5CEEF45D7DE6}"/>
              </a:ext>
            </a:extLst>
          </p:cNvPr>
          <p:cNvCxnSpPr>
            <a:cxnSpLocks/>
          </p:cNvCxnSpPr>
          <p:nvPr userDrawn="1"/>
        </p:nvCxnSpPr>
        <p:spPr>
          <a:xfrm>
            <a:off x="-10048" y="6476498"/>
            <a:ext cx="5335673" cy="0"/>
          </a:xfrm>
          <a:prstGeom prst="line">
            <a:avLst/>
          </a:prstGeom>
          <a:ln>
            <a:solidFill>
              <a:srgbClr val="BFC6CB"/>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2190549-F604-5509-9FA3-3993AED6C956}"/>
              </a:ext>
            </a:extLst>
          </p:cNvPr>
          <p:cNvGrpSpPr/>
          <p:nvPr userDrawn="1"/>
        </p:nvGrpSpPr>
        <p:grpSpPr>
          <a:xfrm>
            <a:off x="3972231" y="1590164"/>
            <a:ext cx="4247538" cy="3677672"/>
            <a:chOff x="3972231" y="1593257"/>
            <a:chExt cx="4247538" cy="3677672"/>
          </a:xfrm>
        </p:grpSpPr>
        <p:pic>
          <p:nvPicPr>
            <p:cNvPr id="16" name="Graphic 15">
              <a:extLst>
                <a:ext uri="{FF2B5EF4-FFF2-40B4-BE49-F238E27FC236}">
                  <a16:creationId xmlns:a16="http://schemas.microsoft.com/office/drawing/2014/main" id="{F229891C-DCE4-83A1-B4E1-B9D0C1578B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2232" y="1593257"/>
              <a:ext cx="4247536" cy="3260734"/>
            </a:xfrm>
            <a:prstGeom prst="rect">
              <a:avLst/>
            </a:prstGeom>
          </p:spPr>
        </p:pic>
        <p:sp>
          <p:nvSpPr>
            <p:cNvPr id="17" name="TextBox 16">
              <a:extLst>
                <a:ext uri="{FF2B5EF4-FFF2-40B4-BE49-F238E27FC236}">
                  <a16:creationId xmlns:a16="http://schemas.microsoft.com/office/drawing/2014/main" id="{3EE96C22-4BF7-11C0-176A-25E443D07BBF}"/>
                </a:ext>
              </a:extLst>
            </p:cNvPr>
            <p:cNvSpPr txBox="1"/>
            <p:nvPr/>
          </p:nvSpPr>
          <p:spPr>
            <a:xfrm>
              <a:off x="3972231" y="5024708"/>
              <a:ext cx="4247538" cy="246221"/>
            </a:xfrm>
            <a:prstGeom prst="rect">
              <a:avLst/>
            </a:prstGeom>
            <a:noFill/>
          </p:spPr>
          <p:txBody>
            <a:bodyPr wrap="square" rtlCol="0">
              <a:spAutoFit/>
            </a:bodyPr>
            <a:lstStyle/>
            <a:p>
              <a:pPr algn="ctr"/>
              <a:r>
                <a:rPr lang="en-US" sz="1000" b="1" spc="300" dirty="0">
                  <a:solidFill>
                    <a:srgbClr val="BA0C2F"/>
                  </a:solidFill>
                  <a:latin typeface="Buckeye Sans 2" pitchFamily="2" charset="77"/>
                </a:rPr>
                <a:t>DIGITAL SCREEN TEMPLATES</a:t>
              </a:r>
            </a:p>
          </p:txBody>
        </p:sp>
      </p:grpSp>
    </p:spTree>
    <p:extLst>
      <p:ext uri="{BB962C8B-B14F-4D97-AF65-F5344CB8AC3E}">
        <p14:creationId xmlns:p14="http://schemas.microsoft.com/office/powerpoint/2010/main" val="173004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Aligned Info">
    <p:spTree>
      <p:nvGrpSpPr>
        <p:cNvPr id="1" name=""/>
        <p:cNvGrpSpPr/>
        <p:nvPr/>
      </p:nvGrpSpPr>
      <p:grpSpPr>
        <a:xfrm>
          <a:off x="0" y="0"/>
          <a:ext cx="0" cy="0"/>
          <a:chOff x="0" y="0"/>
          <a:chExt cx="0" cy="0"/>
        </a:xfrm>
      </p:grpSpPr>
      <p:pic>
        <p:nvPicPr>
          <p:cNvPr id="3" name="Picture 2" descr="A person wearing a mask and white coat&#10;&#10;Description automatically generated">
            <a:extLst>
              <a:ext uri="{FF2B5EF4-FFF2-40B4-BE49-F238E27FC236}">
                <a16:creationId xmlns:a16="http://schemas.microsoft.com/office/drawing/2014/main" id="{9DC0F0CF-BB90-4403-A0C3-D00B73ECC492}"/>
              </a:ext>
            </a:extLst>
          </p:cNvPr>
          <p:cNvPicPr>
            <a:picLocks noChangeAspect="1"/>
          </p:cNvPicPr>
          <p:nvPr userDrawn="1"/>
        </p:nvPicPr>
        <p:blipFill rotWithShape="1">
          <a:blip r:embed="rId2"/>
          <a:srcRect l="13399" r="15994"/>
          <a:stretch/>
        </p:blipFill>
        <p:spPr>
          <a:xfrm>
            <a:off x="-11834" y="0"/>
            <a:ext cx="7263263" cy="6858000"/>
          </a:xfrm>
          <a:prstGeom prst="rect">
            <a:avLst/>
          </a:prstGeom>
        </p:spPr>
      </p:pic>
      <p:sp>
        <p:nvSpPr>
          <p:cNvPr id="5" name="Picture Placeholder 4">
            <a:extLst>
              <a:ext uri="{FF2B5EF4-FFF2-40B4-BE49-F238E27FC236}">
                <a16:creationId xmlns:a16="http://schemas.microsoft.com/office/drawing/2014/main" id="{CDDE5975-254A-D1E1-F23C-6E4B163B8A95}"/>
              </a:ext>
            </a:extLst>
          </p:cNvPr>
          <p:cNvSpPr>
            <a:spLocks noGrp="1"/>
          </p:cNvSpPr>
          <p:nvPr>
            <p:ph type="pic" sz="quarter" idx="19" hasCustomPrompt="1"/>
          </p:nvPr>
        </p:nvSpPr>
        <p:spPr>
          <a:xfrm>
            <a:off x="0" y="0"/>
            <a:ext cx="7067550" cy="6858000"/>
          </a:xfrm>
        </p:spPr>
        <p:txBody>
          <a:bodyPr>
            <a:normAutofit/>
          </a:bodyPr>
          <a:lstStyle>
            <a:lvl1pPr marL="0" indent="0" algn="ctr">
              <a:buNone/>
              <a:defRPr sz="1000"/>
            </a:lvl1pPr>
          </a:lstStyle>
          <a:p>
            <a:r>
              <a:rPr lang="en-US" dirty="0"/>
              <a:t>Image Goes here</a:t>
            </a:r>
            <a:br>
              <a:rPr lang="en-US" dirty="0"/>
            </a:br>
            <a:r>
              <a:rPr lang="en-US" dirty="0"/>
              <a:t>(Click on the image icon in the middle of this box to search and upload an image)</a:t>
            </a:r>
          </a:p>
        </p:txBody>
      </p:sp>
      <p:grpSp>
        <p:nvGrpSpPr>
          <p:cNvPr id="30" name="Group 29">
            <a:extLst>
              <a:ext uri="{FF2B5EF4-FFF2-40B4-BE49-F238E27FC236}">
                <a16:creationId xmlns:a16="http://schemas.microsoft.com/office/drawing/2014/main" id="{11E33322-8BE7-6ADF-E2A0-D00A9FF437C5}"/>
              </a:ext>
            </a:extLst>
          </p:cNvPr>
          <p:cNvGrpSpPr/>
          <p:nvPr userDrawn="1"/>
        </p:nvGrpSpPr>
        <p:grpSpPr>
          <a:xfrm>
            <a:off x="6824446" y="0"/>
            <a:ext cx="5373516" cy="6858000"/>
            <a:chOff x="-243104" y="0"/>
            <a:chExt cx="5373516" cy="6858000"/>
          </a:xfrm>
        </p:grpSpPr>
        <p:sp>
          <p:nvSpPr>
            <p:cNvPr id="27" name="Rectangle 26">
              <a:extLst>
                <a:ext uri="{FF2B5EF4-FFF2-40B4-BE49-F238E27FC236}">
                  <a16:creationId xmlns:a16="http://schemas.microsoft.com/office/drawing/2014/main" id="{C9833A3C-1151-DB70-A8F6-8FC7E7D7B69D}"/>
                </a:ext>
              </a:extLst>
            </p:cNvPr>
            <p:cNvSpPr/>
            <p:nvPr userDrawn="1"/>
          </p:nvSpPr>
          <p:spPr>
            <a:xfrm>
              <a:off x="0" y="0"/>
              <a:ext cx="513041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72317E-DA7A-8569-08BF-E962A3F08DD0}"/>
                </a:ext>
              </a:extLst>
            </p:cNvPr>
            <p:cNvSpPr/>
            <p:nvPr userDrawn="1"/>
          </p:nvSpPr>
          <p:spPr>
            <a:xfrm>
              <a:off x="-243104" y="0"/>
              <a:ext cx="12371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16">
            <a:extLst>
              <a:ext uri="{FF2B5EF4-FFF2-40B4-BE49-F238E27FC236}">
                <a16:creationId xmlns:a16="http://schemas.microsoft.com/office/drawing/2014/main" id="{850150E2-2658-6A0C-5999-C3882F3A7037}"/>
              </a:ext>
            </a:extLst>
          </p:cNvPr>
          <p:cNvSpPr>
            <a:spLocks noGrp="1"/>
          </p:cNvSpPr>
          <p:nvPr>
            <p:ph type="body" sz="quarter" idx="14" hasCustomPrompt="1"/>
          </p:nvPr>
        </p:nvSpPr>
        <p:spPr>
          <a:xfrm>
            <a:off x="7378267" y="729119"/>
            <a:ext cx="4550843" cy="1671175"/>
          </a:xfrm>
        </p:spPr>
        <p:txBody>
          <a:bodyPr>
            <a:noAutofit/>
          </a:bodyPr>
          <a:lstStyle>
            <a:lvl1pPr marL="0" indent="0">
              <a:lnSpc>
                <a:spcPct val="80000"/>
              </a:lnSpc>
              <a:buNone/>
              <a:defRPr sz="7000" b="1">
                <a:latin typeface="Buckeye Serif 2" pitchFamily="2" charset="77"/>
                <a:ea typeface="Buckeye Serif 2"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a:t>
            </a:r>
          </a:p>
        </p:txBody>
      </p:sp>
      <p:cxnSp>
        <p:nvCxnSpPr>
          <p:cNvPr id="10" name="Straight Connector 9">
            <a:extLst>
              <a:ext uri="{FF2B5EF4-FFF2-40B4-BE49-F238E27FC236}">
                <a16:creationId xmlns:a16="http://schemas.microsoft.com/office/drawing/2014/main" id="{281462EB-D156-A034-4C53-99ECBC957EE8}"/>
              </a:ext>
            </a:extLst>
          </p:cNvPr>
          <p:cNvCxnSpPr/>
          <p:nvPr userDrawn="1"/>
        </p:nvCxnSpPr>
        <p:spPr>
          <a:xfrm>
            <a:off x="7480327" y="2535514"/>
            <a:ext cx="5771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90079F-87FB-B5F9-6A14-2E1547A6D134}"/>
              </a:ext>
            </a:extLst>
          </p:cNvPr>
          <p:cNvSpPr txBox="1"/>
          <p:nvPr userDrawn="1"/>
        </p:nvSpPr>
        <p:spPr>
          <a:xfrm>
            <a:off x="7378267" y="437029"/>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sp>
        <p:nvSpPr>
          <p:cNvPr id="13" name="Text Placeholder 20">
            <a:extLst>
              <a:ext uri="{FF2B5EF4-FFF2-40B4-BE49-F238E27FC236}">
                <a16:creationId xmlns:a16="http://schemas.microsoft.com/office/drawing/2014/main" id="{C386E406-945D-58F1-0654-9E90B492BD05}"/>
              </a:ext>
            </a:extLst>
          </p:cNvPr>
          <p:cNvSpPr>
            <a:spLocks noGrp="1"/>
          </p:cNvSpPr>
          <p:nvPr>
            <p:ph type="body" sz="quarter" idx="15" hasCustomPrompt="1"/>
          </p:nvPr>
        </p:nvSpPr>
        <p:spPr>
          <a:xfrm>
            <a:off x="7378267" y="2753175"/>
            <a:ext cx="4550843" cy="2024562"/>
          </a:xfrm>
        </p:spPr>
        <p:txBody>
          <a:bodyPr>
            <a:noAutofit/>
          </a:bodyPr>
          <a:lstStyle>
            <a:lvl1pPr marL="0" indent="0">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18" name="Graphic 17">
            <a:extLst>
              <a:ext uri="{FF2B5EF4-FFF2-40B4-BE49-F238E27FC236}">
                <a16:creationId xmlns:a16="http://schemas.microsoft.com/office/drawing/2014/main" id="{33E48654-2279-40AE-7E34-4FC11B3811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80327" y="4995397"/>
            <a:ext cx="253676" cy="243919"/>
          </a:xfrm>
          <a:prstGeom prst="rect">
            <a:avLst/>
          </a:prstGeom>
        </p:spPr>
      </p:pic>
      <p:sp>
        <p:nvSpPr>
          <p:cNvPr id="22" name="Text Placeholder 20">
            <a:extLst>
              <a:ext uri="{FF2B5EF4-FFF2-40B4-BE49-F238E27FC236}">
                <a16:creationId xmlns:a16="http://schemas.microsoft.com/office/drawing/2014/main" id="{54F5B883-7719-FFBB-9590-906FFFA26BFB}"/>
              </a:ext>
            </a:extLst>
          </p:cNvPr>
          <p:cNvSpPr>
            <a:spLocks noGrp="1"/>
          </p:cNvSpPr>
          <p:nvPr>
            <p:ph type="body" sz="quarter" idx="16" hasCustomPrompt="1"/>
          </p:nvPr>
        </p:nvSpPr>
        <p:spPr>
          <a:xfrm>
            <a:off x="7734003" y="4987771"/>
            <a:ext cx="1910486" cy="265735"/>
          </a:xfrm>
        </p:spPr>
        <p:txBody>
          <a:bodyPr>
            <a:noAutofit/>
          </a:bodyPr>
          <a:lstStyle>
            <a:lvl1pPr marL="0" indent="0">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25" name="Text Placeholder 20">
            <a:extLst>
              <a:ext uri="{FF2B5EF4-FFF2-40B4-BE49-F238E27FC236}">
                <a16:creationId xmlns:a16="http://schemas.microsoft.com/office/drawing/2014/main" id="{69AAEB6C-03EA-9001-19E8-926767C3861B}"/>
              </a:ext>
            </a:extLst>
          </p:cNvPr>
          <p:cNvSpPr>
            <a:spLocks noGrp="1"/>
          </p:cNvSpPr>
          <p:nvPr>
            <p:ph type="body" sz="quarter" idx="17" hasCustomPrompt="1"/>
          </p:nvPr>
        </p:nvSpPr>
        <p:spPr>
          <a:xfrm>
            <a:off x="7734003" y="5203952"/>
            <a:ext cx="1910486" cy="265735"/>
          </a:xfrm>
        </p:spPr>
        <p:txBody>
          <a:bodyPr>
            <a:noAutofit/>
          </a:bodyPr>
          <a:lstStyle>
            <a:lvl1pPr marL="0" indent="0">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26" name="Text Placeholder 20">
            <a:extLst>
              <a:ext uri="{FF2B5EF4-FFF2-40B4-BE49-F238E27FC236}">
                <a16:creationId xmlns:a16="http://schemas.microsoft.com/office/drawing/2014/main" id="{B1D33C93-6F0B-7F8C-7D52-47948A9DDA02}"/>
              </a:ext>
            </a:extLst>
          </p:cNvPr>
          <p:cNvSpPr>
            <a:spLocks noGrp="1"/>
          </p:cNvSpPr>
          <p:nvPr>
            <p:ph type="body" sz="quarter" idx="18" hasCustomPrompt="1"/>
          </p:nvPr>
        </p:nvSpPr>
        <p:spPr>
          <a:xfrm>
            <a:off x="7734003" y="5439474"/>
            <a:ext cx="1910486" cy="265735"/>
          </a:xfrm>
        </p:spPr>
        <p:txBody>
          <a:bodyPr>
            <a:noAutofit/>
          </a:bodyPr>
          <a:lstStyle>
            <a:lvl1pPr marL="0" indent="0">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pic>
        <p:nvPicPr>
          <p:cNvPr id="2" name="Graphic 1">
            <a:extLst>
              <a:ext uri="{FF2B5EF4-FFF2-40B4-BE49-F238E27FC236}">
                <a16:creationId xmlns:a16="http://schemas.microsoft.com/office/drawing/2014/main" id="{79B02A48-FF6E-5BE3-6AED-A8C161708D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79625" y="6289512"/>
            <a:ext cx="1849485" cy="262917"/>
          </a:xfrm>
          <a:prstGeom prst="rect">
            <a:avLst/>
          </a:prstGeom>
        </p:spPr>
      </p:pic>
    </p:spTree>
    <p:extLst>
      <p:ext uri="{BB962C8B-B14F-4D97-AF65-F5344CB8AC3E}">
        <p14:creationId xmlns:p14="http://schemas.microsoft.com/office/powerpoint/2010/main" val="640705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eries">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BD3779E-D2ED-DC9C-AEAD-832B778B6FAE}"/>
              </a:ext>
            </a:extLst>
          </p:cNvPr>
          <p:cNvSpPr/>
          <p:nvPr userDrawn="1"/>
        </p:nvSpPr>
        <p:spPr>
          <a:xfrm>
            <a:off x="-14177" y="5039833"/>
            <a:ext cx="8137451" cy="1842976"/>
          </a:xfrm>
          <a:custGeom>
            <a:avLst/>
            <a:gdLst>
              <a:gd name="connsiteX0" fmla="*/ 0 w 8137451"/>
              <a:gd name="connsiteY0" fmla="*/ 0 h 1842976"/>
              <a:gd name="connsiteX1" fmla="*/ 6251944 w 8137451"/>
              <a:gd name="connsiteY1" fmla="*/ 0 h 1842976"/>
              <a:gd name="connsiteX2" fmla="*/ 8137451 w 8137451"/>
              <a:gd name="connsiteY2" fmla="*/ 1842976 h 1842976"/>
              <a:gd name="connsiteX3" fmla="*/ 7089 w 8137451"/>
              <a:gd name="connsiteY3" fmla="*/ 1842976 h 1842976"/>
              <a:gd name="connsiteX4" fmla="*/ 0 w 8137451"/>
              <a:gd name="connsiteY4" fmla="*/ 0 h 184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451" h="1842976">
                <a:moveTo>
                  <a:pt x="0" y="0"/>
                </a:moveTo>
                <a:lnTo>
                  <a:pt x="6251944" y="0"/>
                </a:lnTo>
                <a:lnTo>
                  <a:pt x="8137451" y="1842976"/>
                </a:lnTo>
                <a:lnTo>
                  <a:pt x="7089" y="1842976"/>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6">
            <a:extLst>
              <a:ext uri="{FF2B5EF4-FFF2-40B4-BE49-F238E27FC236}">
                <a16:creationId xmlns:a16="http://schemas.microsoft.com/office/drawing/2014/main" id="{ED81A179-AC25-B8F7-04C1-DD4760390A0A}"/>
              </a:ext>
            </a:extLst>
          </p:cNvPr>
          <p:cNvSpPr>
            <a:spLocks noGrp="1"/>
          </p:cNvSpPr>
          <p:nvPr>
            <p:ph type="body" sz="quarter" idx="14" hasCustomPrompt="1"/>
          </p:nvPr>
        </p:nvSpPr>
        <p:spPr>
          <a:xfrm>
            <a:off x="398020" y="1071441"/>
            <a:ext cx="6236696" cy="1388225"/>
          </a:xfrm>
        </p:spPr>
        <p:txBody>
          <a:bodyPr>
            <a:noAutofit/>
          </a:bodyPr>
          <a:lstStyle>
            <a:lvl1pPr marL="0" indent="0">
              <a:buNone/>
              <a:defRPr sz="5000" b="1" i="0">
                <a:solidFill>
                  <a:schemeClr val="accent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Distinguished Lecture Series</a:t>
            </a:r>
          </a:p>
        </p:txBody>
      </p:sp>
      <p:cxnSp>
        <p:nvCxnSpPr>
          <p:cNvPr id="7" name="Straight Connector 6">
            <a:extLst>
              <a:ext uri="{FF2B5EF4-FFF2-40B4-BE49-F238E27FC236}">
                <a16:creationId xmlns:a16="http://schemas.microsoft.com/office/drawing/2014/main" id="{12035E8C-5998-87F6-1295-EC9BFA5911A0}"/>
              </a:ext>
            </a:extLst>
          </p:cNvPr>
          <p:cNvCxnSpPr>
            <a:cxnSpLocks/>
          </p:cNvCxnSpPr>
          <p:nvPr userDrawn="1"/>
        </p:nvCxnSpPr>
        <p:spPr>
          <a:xfrm>
            <a:off x="513078" y="2668244"/>
            <a:ext cx="0" cy="89720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2EB5B65-0CC6-3FBA-6686-017F019777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8018" y="503224"/>
            <a:ext cx="2288535" cy="325331"/>
          </a:xfrm>
          <a:prstGeom prst="rect">
            <a:avLst/>
          </a:prstGeom>
        </p:spPr>
      </p:pic>
      <p:sp>
        <p:nvSpPr>
          <p:cNvPr id="10" name="Text Placeholder 20">
            <a:extLst>
              <a:ext uri="{FF2B5EF4-FFF2-40B4-BE49-F238E27FC236}">
                <a16:creationId xmlns:a16="http://schemas.microsoft.com/office/drawing/2014/main" id="{11A533F7-8730-062E-9156-96AFA7F5E35A}"/>
              </a:ext>
            </a:extLst>
          </p:cNvPr>
          <p:cNvSpPr>
            <a:spLocks noGrp="1"/>
          </p:cNvSpPr>
          <p:nvPr>
            <p:ph type="body" sz="quarter" idx="15" hasCustomPrompt="1"/>
          </p:nvPr>
        </p:nvSpPr>
        <p:spPr>
          <a:xfrm>
            <a:off x="686845" y="2668244"/>
            <a:ext cx="5947872" cy="989356"/>
          </a:xfrm>
        </p:spPr>
        <p:txBody>
          <a:bodyPr>
            <a:noAutofit/>
          </a:bodyPr>
          <a:lstStyle>
            <a:lvl1pPr marL="0" indent="0">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11" name="Graphic 10">
            <a:extLst>
              <a:ext uri="{FF2B5EF4-FFF2-40B4-BE49-F238E27FC236}">
                <a16:creationId xmlns:a16="http://schemas.microsoft.com/office/drawing/2014/main" id="{011EB21C-340D-61B6-2C46-11A34A07F56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13079" y="3929570"/>
            <a:ext cx="230258" cy="276311"/>
          </a:xfrm>
          <a:prstGeom prst="rect">
            <a:avLst/>
          </a:prstGeom>
        </p:spPr>
      </p:pic>
      <p:sp>
        <p:nvSpPr>
          <p:cNvPr id="12" name="Text Placeholder 20">
            <a:extLst>
              <a:ext uri="{FF2B5EF4-FFF2-40B4-BE49-F238E27FC236}">
                <a16:creationId xmlns:a16="http://schemas.microsoft.com/office/drawing/2014/main" id="{19F208CC-C789-40E9-6A45-6C0BA4009C0D}"/>
              </a:ext>
            </a:extLst>
          </p:cNvPr>
          <p:cNvSpPr>
            <a:spLocks noGrp="1"/>
          </p:cNvSpPr>
          <p:nvPr>
            <p:ph type="body" sz="quarter" idx="16" hasCustomPrompt="1"/>
          </p:nvPr>
        </p:nvSpPr>
        <p:spPr>
          <a:xfrm>
            <a:off x="813715" y="3915394"/>
            <a:ext cx="5821002" cy="265735"/>
          </a:xfrm>
        </p:spPr>
        <p:txBody>
          <a:bodyPr>
            <a:noAutofit/>
          </a:bodyPr>
          <a:lstStyle>
            <a:lvl1pPr marL="0" indent="0">
              <a:buNone/>
              <a:defRPr sz="1600" b="1" i="0" spc="300">
                <a:solidFill>
                  <a:schemeClr val="accent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 (ALL CAPS)</a:t>
            </a:r>
          </a:p>
        </p:txBody>
      </p:sp>
      <p:sp>
        <p:nvSpPr>
          <p:cNvPr id="13" name="Text Placeholder 20">
            <a:extLst>
              <a:ext uri="{FF2B5EF4-FFF2-40B4-BE49-F238E27FC236}">
                <a16:creationId xmlns:a16="http://schemas.microsoft.com/office/drawing/2014/main" id="{0ECE8A03-B522-D148-5577-07B03A33D2AA}"/>
              </a:ext>
            </a:extLst>
          </p:cNvPr>
          <p:cNvSpPr>
            <a:spLocks noGrp="1"/>
          </p:cNvSpPr>
          <p:nvPr>
            <p:ph type="body" sz="quarter" idx="17" hasCustomPrompt="1"/>
          </p:nvPr>
        </p:nvSpPr>
        <p:spPr>
          <a:xfrm>
            <a:off x="813715" y="4205881"/>
            <a:ext cx="5821002" cy="265735"/>
          </a:xfrm>
        </p:spPr>
        <p:txBody>
          <a:bodyPr>
            <a:noAutofit/>
          </a:bodyPr>
          <a:lstStyle>
            <a:lvl1pPr marL="0" indent="0">
              <a:buNone/>
              <a:defRPr sz="1800" b="1" i="0">
                <a:solidFill>
                  <a:schemeClr val="tx1"/>
                </a:solidFill>
                <a:latin typeface="Buckeye Sans 2 SemiBold"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Date | Time</a:t>
            </a:r>
          </a:p>
        </p:txBody>
      </p:sp>
      <p:sp>
        <p:nvSpPr>
          <p:cNvPr id="15" name="Text Placeholder 11">
            <a:extLst>
              <a:ext uri="{FF2B5EF4-FFF2-40B4-BE49-F238E27FC236}">
                <a16:creationId xmlns:a16="http://schemas.microsoft.com/office/drawing/2014/main" id="{85B53422-ECF4-F8E2-F541-34BC4ACCE5FE}"/>
              </a:ext>
            </a:extLst>
          </p:cNvPr>
          <p:cNvSpPr>
            <a:spLocks noGrp="1"/>
          </p:cNvSpPr>
          <p:nvPr>
            <p:ph type="body" sz="quarter" idx="11" hasCustomPrompt="1"/>
          </p:nvPr>
        </p:nvSpPr>
        <p:spPr>
          <a:xfrm>
            <a:off x="398019" y="5875527"/>
            <a:ext cx="6080754" cy="206375"/>
          </a:xfrm>
        </p:spPr>
        <p:txBody>
          <a:bodyPr>
            <a:noAutofit/>
          </a:bodyPr>
          <a:lstStyle>
            <a:lvl1pPr marL="0" indent="0" algn="l">
              <a:buNone/>
              <a:defRPr sz="1200">
                <a:solidFill>
                  <a:schemeClr val="bg1"/>
                </a:solidFill>
              </a:defRPr>
            </a:lvl1pPr>
          </a:lstStyle>
          <a:p>
            <a:pPr lvl="0"/>
            <a:r>
              <a:rPr lang="en-US" dirty="0"/>
              <a:t>SUBHEADING TEXT HERE (CAPS ONLY)</a:t>
            </a:r>
          </a:p>
        </p:txBody>
      </p:sp>
      <p:sp>
        <p:nvSpPr>
          <p:cNvPr id="16" name="Text Placeholder 13">
            <a:extLst>
              <a:ext uri="{FF2B5EF4-FFF2-40B4-BE49-F238E27FC236}">
                <a16:creationId xmlns:a16="http://schemas.microsoft.com/office/drawing/2014/main" id="{96378076-4815-CB84-3517-F2DF86D19E0A}"/>
              </a:ext>
            </a:extLst>
          </p:cNvPr>
          <p:cNvSpPr>
            <a:spLocks noGrp="1"/>
          </p:cNvSpPr>
          <p:nvPr>
            <p:ph type="body" sz="quarter" idx="12" hasCustomPrompt="1"/>
          </p:nvPr>
        </p:nvSpPr>
        <p:spPr>
          <a:xfrm>
            <a:off x="398018" y="6081902"/>
            <a:ext cx="6080754" cy="434975"/>
          </a:xfrm>
        </p:spPr>
        <p:txBody>
          <a:bodyPr/>
          <a:lstStyle>
            <a:lvl1pPr marL="0" indent="0" algn="l">
              <a:buNone/>
              <a:defRPr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pic>
        <p:nvPicPr>
          <p:cNvPr id="18" name="Graphic 17">
            <a:extLst>
              <a:ext uri="{FF2B5EF4-FFF2-40B4-BE49-F238E27FC236}">
                <a16:creationId xmlns:a16="http://schemas.microsoft.com/office/drawing/2014/main" id="{1DA37110-E60C-7406-5D4A-9FAA7305AE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9619" y="5380313"/>
            <a:ext cx="380273" cy="380273"/>
          </a:xfrm>
          <a:prstGeom prst="rect">
            <a:avLst/>
          </a:prstGeom>
        </p:spPr>
      </p:pic>
      <p:sp>
        <p:nvSpPr>
          <p:cNvPr id="5" name="Picture Placeholder 4">
            <a:extLst>
              <a:ext uri="{FF2B5EF4-FFF2-40B4-BE49-F238E27FC236}">
                <a16:creationId xmlns:a16="http://schemas.microsoft.com/office/drawing/2014/main" id="{F4952467-3CEC-AD53-D7FF-05C62E8B6D85}"/>
              </a:ext>
            </a:extLst>
          </p:cNvPr>
          <p:cNvSpPr>
            <a:spLocks noGrp="1"/>
          </p:cNvSpPr>
          <p:nvPr>
            <p:ph type="pic" sz="quarter" idx="18" hasCustomPrompt="1"/>
          </p:nvPr>
        </p:nvSpPr>
        <p:spPr>
          <a:xfrm>
            <a:off x="7161213" y="503238"/>
            <a:ext cx="4392612" cy="5599112"/>
          </a:xfrm>
          <a:ln w="127000">
            <a:solidFill>
              <a:schemeClr val="accent3"/>
            </a:solidFill>
          </a:ln>
        </p:spPr>
        <p:txBody>
          <a:bodyPr>
            <a:normAutofit/>
          </a:bodyPr>
          <a:lstStyle>
            <a:lvl1pPr marL="0" indent="0" algn="ctr">
              <a:buNone/>
              <a:defRPr sz="1000"/>
            </a:lvl1pPr>
          </a:lstStyle>
          <a:p>
            <a:r>
              <a:rPr lang="en-US" dirty="0"/>
              <a:t>Image Goes here</a:t>
            </a:r>
            <a:br>
              <a:rPr lang="en-US" dirty="0"/>
            </a:br>
            <a:r>
              <a:rPr lang="en-US" dirty="0"/>
              <a:t>(Click on the image icon in the middle </a:t>
            </a:r>
            <a:br>
              <a:rPr lang="en-US" dirty="0"/>
            </a:br>
            <a:r>
              <a:rPr lang="en-US" dirty="0"/>
              <a:t>of this box to search and upload an image)</a:t>
            </a:r>
          </a:p>
        </p:txBody>
      </p:sp>
    </p:spTree>
    <p:extLst>
      <p:ext uri="{BB962C8B-B14F-4D97-AF65-F5344CB8AC3E}">
        <p14:creationId xmlns:p14="http://schemas.microsoft.com/office/powerpoint/2010/main" val="401057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alf IMG Info Screen">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AD6381B-FE7C-8ACF-9F2C-EF53014DD26E}"/>
              </a:ext>
            </a:extLst>
          </p:cNvPr>
          <p:cNvSpPr/>
          <p:nvPr userDrawn="1"/>
        </p:nvSpPr>
        <p:spPr>
          <a:xfrm>
            <a:off x="0" y="-50800"/>
            <a:ext cx="5297713" cy="6908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8B788814-C2C0-B14A-4D47-92C384AA248B}"/>
              </a:ext>
            </a:extLst>
          </p:cNvPr>
          <p:cNvSpPr/>
          <p:nvPr userDrawn="1"/>
        </p:nvSpPr>
        <p:spPr>
          <a:xfrm>
            <a:off x="2742119" y="-420537"/>
            <a:ext cx="2249714" cy="7823200"/>
          </a:xfrm>
          <a:custGeom>
            <a:avLst/>
            <a:gdLst>
              <a:gd name="connsiteX0" fmla="*/ 0 w 2249714"/>
              <a:gd name="connsiteY0" fmla="*/ 0 h 7634515"/>
              <a:gd name="connsiteX1" fmla="*/ 2249714 w 2249714"/>
              <a:gd name="connsiteY1" fmla="*/ 2169886 h 7634515"/>
              <a:gd name="connsiteX2" fmla="*/ 2249714 w 2249714"/>
              <a:gd name="connsiteY2" fmla="*/ 7634515 h 7634515"/>
            </a:gdLst>
            <a:ahLst/>
            <a:cxnLst>
              <a:cxn ang="0">
                <a:pos x="connsiteX0" y="connsiteY0"/>
              </a:cxn>
              <a:cxn ang="0">
                <a:pos x="connsiteX1" y="connsiteY1"/>
              </a:cxn>
              <a:cxn ang="0">
                <a:pos x="connsiteX2" y="connsiteY2"/>
              </a:cxn>
            </a:cxnLst>
            <a:rect l="l" t="t" r="r" b="b"/>
            <a:pathLst>
              <a:path w="2249714" h="7634515">
                <a:moveTo>
                  <a:pt x="0" y="0"/>
                </a:moveTo>
                <a:lnTo>
                  <a:pt x="2249714" y="2169886"/>
                </a:lnTo>
                <a:lnTo>
                  <a:pt x="2249714" y="7634515"/>
                </a:lnTo>
              </a:path>
            </a:pathLst>
          </a:cu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5502820" y="583010"/>
            <a:ext cx="6236696" cy="1388225"/>
          </a:xfrm>
        </p:spPr>
        <p:txBody>
          <a:bodyPr>
            <a:noAutofit/>
          </a:bodyPr>
          <a:lstStyle>
            <a:lvl1pPr marL="0" indent="0" algn="l">
              <a:buNone/>
              <a:defRPr sz="5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br>
              <a:rPr lang="en-US" dirty="0"/>
            </a:br>
            <a:r>
              <a:rPr lang="en-US" dirty="0"/>
              <a:t>(Up to 2 Lines)</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5502820" y="2060855"/>
            <a:ext cx="6236697" cy="1553545"/>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4" name="Graphic 3">
            <a:extLst>
              <a:ext uri="{FF2B5EF4-FFF2-40B4-BE49-F238E27FC236}">
                <a16:creationId xmlns:a16="http://schemas.microsoft.com/office/drawing/2014/main" id="{E8E3585B-D138-4418-8C3D-8857D1AF36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7288" y="6187282"/>
            <a:ext cx="1849485" cy="262917"/>
          </a:xfrm>
          <a:prstGeom prst="rect">
            <a:avLst/>
          </a:prstGeom>
        </p:spPr>
      </p:pic>
      <p:pic>
        <p:nvPicPr>
          <p:cNvPr id="5" name="Graphic 4">
            <a:extLst>
              <a:ext uri="{FF2B5EF4-FFF2-40B4-BE49-F238E27FC236}">
                <a16:creationId xmlns:a16="http://schemas.microsoft.com/office/drawing/2014/main" id="{9BE49887-9D04-4FE5-E741-232A45D891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26279" y="3746986"/>
            <a:ext cx="230258" cy="276311"/>
          </a:xfrm>
          <a:prstGeom prst="rect">
            <a:avLst/>
          </a:prstGeom>
        </p:spPr>
      </p:pic>
      <p:sp>
        <p:nvSpPr>
          <p:cNvPr id="8" name="Text Placeholder 20">
            <a:extLst>
              <a:ext uri="{FF2B5EF4-FFF2-40B4-BE49-F238E27FC236}">
                <a16:creationId xmlns:a16="http://schemas.microsoft.com/office/drawing/2014/main" id="{3302A456-1148-83F2-154D-7F5ABCD0D6D0}"/>
              </a:ext>
            </a:extLst>
          </p:cNvPr>
          <p:cNvSpPr>
            <a:spLocks noGrp="1"/>
          </p:cNvSpPr>
          <p:nvPr>
            <p:ph type="body" sz="quarter" idx="16" hasCustomPrompt="1"/>
          </p:nvPr>
        </p:nvSpPr>
        <p:spPr>
          <a:xfrm>
            <a:off x="6495144" y="3750305"/>
            <a:ext cx="3178628" cy="265735"/>
          </a:xfrm>
        </p:spPr>
        <p:txBody>
          <a:bodyPr>
            <a:noAutofit/>
          </a:bodyPr>
          <a:lstStyle>
            <a:lvl1pPr marL="0" indent="0" algn="l">
              <a:buNone/>
              <a:defRPr sz="1600" b="1" i="0" spc="300">
                <a:solidFill>
                  <a:schemeClr val="accent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 (ALL CAPS)</a:t>
            </a:r>
          </a:p>
        </p:txBody>
      </p:sp>
      <p:sp>
        <p:nvSpPr>
          <p:cNvPr id="17" name="Text Placeholder 20">
            <a:extLst>
              <a:ext uri="{FF2B5EF4-FFF2-40B4-BE49-F238E27FC236}">
                <a16:creationId xmlns:a16="http://schemas.microsoft.com/office/drawing/2014/main" id="{C2C16974-EAA0-037F-7987-7506CE940EB8}"/>
              </a:ext>
            </a:extLst>
          </p:cNvPr>
          <p:cNvSpPr>
            <a:spLocks noGrp="1"/>
          </p:cNvSpPr>
          <p:nvPr>
            <p:ph type="body" sz="quarter" idx="17" hasCustomPrompt="1"/>
          </p:nvPr>
        </p:nvSpPr>
        <p:spPr>
          <a:xfrm>
            <a:off x="6495144" y="4040792"/>
            <a:ext cx="3178628" cy="265735"/>
          </a:xfrm>
        </p:spPr>
        <p:txBody>
          <a:bodyPr>
            <a:noAutofit/>
          </a:bodyPr>
          <a:lstStyle>
            <a:lvl1pPr marL="0" indent="0" algn="l">
              <a:buNone/>
              <a:defRPr sz="1800" b="1" i="0">
                <a:solidFill>
                  <a:schemeClr val="tx1"/>
                </a:solidFill>
                <a:latin typeface="Buckeye Sans 2 SemiBold"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Date | Time</a:t>
            </a:r>
          </a:p>
        </p:txBody>
      </p:sp>
      <p:sp>
        <p:nvSpPr>
          <p:cNvPr id="28" name="Rectangle 27">
            <a:extLst>
              <a:ext uri="{FF2B5EF4-FFF2-40B4-BE49-F238E27FC236}">
                <a16:creationId xmlns:a16="http://schemas.microsoft.com/office/drawing/2014/main" id="{E0EB293B-C3B5-5A98-DD8E-00563F755AB7}"/>
              </a:ext>
            </a:extLst>
          </p:cNvPr>
          <p:cNvSpPr/>
          <p:nvPr userDrawn="1"/>
        </p:nvSpPr>
        <p:spPr>
          <a:xfrm>
            <a:off x="5892800" y="4513943"/>
            <a:ext cx="6299200" cy="10014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9600739-99FB-6C0B-09A2-E994BF0BBA29}"/>
              </a:ext>
            </a:extLst>
          </p:cNvPr>
          <p:cNvSpPr/>
          <p:nvPr userDrawn="1"/>
        </p:nvSpPr>
        <p:spPr>
          <a:xfrm>
            <a:off x="9942448" y="4113346"/>
            <a:ext cx="1818668" cy="1818668"/>
          </a:xfrm>
          <a:prstGeom prst="roundRect">
            <a:avLst>
              <a:gd name="adj" fmla="val 3764"/>
            </a:avLst>
          </a:prstGeom>
          <a:solidFill>
            <a:schemeClr val="bg1"/>
          </a:solidFill>
          <a:ln>
            <a:noFill/>
          </a:ln>
          <a:effectLst>
            <a:outerShdw blurRad="112761"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7">
            <a:extLst>
              <a:ext uri="{FF2B5EF4-FFF2-40B4-BE49-F238E27FC236}">
                <a16:creationId xmlns:a16="http://schemas.microsoft.com/office/drawing/2014/main" id="{DE8D7C20-AD4C-7A08-6019-891130A53C79}"/>
              </a:ext>
            </a:extLst>
          </p:cNvPr>
          <p:cNvSpPr>
            <a:spLocks noGrp="1"/>
          </p:cNvSpPr>
          <p:nvPr>
            <p:ph type="pic" sz="quarter" idx="10" hasCustomPrompt="1"/>
          </p:nvPr>
        </p:nvSpPr>
        <p:spPr>
          <a:xfrm>
            <a:off x="10118464" y="4280518"/>
            <a:ext cx="1477628" cy="1478742"/>
          </a:xfrm>
        </p:spPr>
        <p:txBody>
          <a:bodyPr anchor="b" anchorCtr="0">
            <a:normAutofit/>
          </a:bodyPr>
          <a:lstStyle>
            <a:lvl1pPr marL="0" indent="0" algn="ctr">
              <a:buNone/>
              <a:defRPr sz="800" i="1"/>
            </a:lvl1pPr>
          </a:lstStyle>
          <a:p>
            <a:r>
              <a:rPr lang="en-US" dirty="0"/>
              <a:t>QR code goes here </a:t>
            </a:r>
            <a:br>
              <a:rPr lang="en-US" dirty="0"/>
            </a:br>
            <a:r>
              <a:rPr lang="en-US" dirty="0"/>
              <a:t>(Click on the little image icon to upload)</a:t>
            </a:r>
          </a:p>
        </p:txBody>
      </p:sp>
      <p:sp>
        <p:nvSpPr>
          <p:cNvPr id="26" name="Picture Placeholder 25">
            <a:extLst>
              <a:ext uri="{FF2B5EF4-FFF2-40B4-BE49-F238E27FC236}">
                <a16:creationId xmlns:a16="http://schemas.microsoft.com/office/drawing/2014/main" id="{FB3B8EC0-B49D-5D53-F41D-8F63EB1862C8}"/>
              </a:ext>
            </a:extLst>
          </p:cNvPr>
          <p:cNvSpPr>
            <a:spLocks noGrp="1"/>
          </p:cNvSpPr>
          <p:nvPr>
            <p:ph type="pic" sz="quarter" idx="18" hasCustomPrompt="1"/>
          </p:nvPr>
        </p:nvSpPr>
        <p:spPr>
          <a:xfrm>
            <a:off x="7768772" y="6170849"/>
            <a:ext cx="1905000" cy="333375"/>
          </a:xfrm>
        </p:spPr>
        <p:txBody>
          <a:bodyPr>
            <a:normAutofit/>
          </a:bodyPr>
          <a:lstStyle>
            <a:lvl1pPr marL="0" indent="0" algn="ctr">
              <a:buNone/>
              <a:defRPr sz="800" i="1">
                <a:solidFill>
                  <a:schemeClr val="accent3"/>
                </a:solidFill>
              </a:defRPr>
            </a:lvl1pPr>
          </a:lstStyle>
          <a:p>
            <a:r>
              <a:rPr lang="en-US" dirty="0"/>
              <a:t>Logo can go here </a:t>
            </a:r>
            <a:br>
              <a:rPr lang="en-US" dirty="0"/>
            </a:br>
            <a:r>
              <a:rPr lang="en-US" dirty="0"/>
              <a:t>(Delete if you don’t need this)</a:t>
            </a:r>
          </a:p>
        </p:txBody>
      </p:sp>
      <p:sp>
        <p:nvSpPr>
          <p:cNvPr id="15" name="Text Placeholder 11">
            <a:extLst>
              <a:ext uri="{FF2B5EF4-FFF2-40B4-BE49-F238E27FC236}">
                <a16:creationId xmlns:a16="http://schemas.microsoft.com/office/drawing/2014/main" id="{C0C38A1A-253B-72C8-9669-F0B2C78326B7}"/>
              </a:ext>
            </a:extLst>
          </p:cNvPr>
          <p:cNvSpPr>
            <a:spLocks noGrp="1"/>
          </p:cNvSpPr>
          <p:nvPr>
            <p:ph type="body" sz="quarter" idx="13" hasCustomPrompt="1"/>
          </p:nvPr>
        </p:nvSpPr>
        <p:spPr>
          <a:xfrm>
            <a:off x="5502820" y="351883"/>
            <a:ext cx="3625141" cy="206375"/>
          </a:xfrm>
        </p:spPr>
        <p:txBody>
          <a:bodyPr>
            <a:noAutofit/>
          </a:bodyPr>
          <a:lstStyle>
            <a:lvl1pPr marL="0" indent="0" algn="l">
              <a:buNone/>
              <a:defRPr sz="1200">
                <a:solidFill>
                  <a:schemeClr val="accent1"/>
                </a:solidFill>
              </a:defRPr>
            </a:lvl1pPr>
          </a:lstStyle>
          <a:p>
            <a:pPr lvl="0"/>
            <a:r>
              <a:rPr lang="en-US" dirty="0"/>
              <a:t>SUBHEADING TEXT CAN HERE (CAPS ONLY)</a:t>
            </a:r>
          </a:p>
        </p:txBody>
      </p:sp>
      <p:sp>
        <p:nvSpPr>
          <p:cNvPr id="16" name="Text Placeholder 11">
            <a:extLst>
              <a:ext uri="{FF2B5EF4-FFF2-40B4-BE49-F238E27FC236}">
                <a16:creationId xmlns:a16="http://schemas.microsoft.com/office/drawing/2014/main" id="{1E1D8EB2-3AE1-EB08-48A2-2DBDA2D62E20}"/>
              </a:ext>
            </a:extLst>
          </p:cNvPr>
          <p:cNvSpPr>
            <a:spLocks noGrp="1"/>
          </p:cNvSpPr>
          <p:nvPr>
            <p:ph type="body" sz="quarter" idx="11" hasCustomPrompt="1"/>
          </p:nvPr>
        </p:nvSpPr>
        <p:spPr>
          <a:xfrm>
            <a:off x="6456538" y="4696110"/>
            <a:ext cx="3320887" cy="206375"/>
          </a:xfrm>
        </p:spPr>
        <p:txBody>
          <a:bodyPr anchor="ctr" anchorCtr="0">
            <a:noAutofit/>
          </a:bodyPr>
          <a:lstStyle>
            <a:lvl1pPr marL="0" indent="0" algn="l">
              <a:buNone/>
              <a:defRPr sz="1000">
                <a:solidFill>
                  <a:schemeClr val="bg1"/>
                </a:solidFill>
              </a:defRPr>
            </a:lvl1pPr>
          </a:lstStyle>
          <a:p>
            <a:pPr lvl="0"/>
            <a:r>
              <a:rPr lang="en-US" dirty="0"/>
              <a:t>SUBHEADING TEXT HERE (CAPS ONLY)</a:t>
            </a:r>
          </a:p>
        </p:txBody>
      </p:sp>
      <p:sp>
        <p:nvSpPr>
          <p:cNvPr id="18" name="Text Placeholder 13">
            <a:extLst>
              <a:ext uri="{FF2B5EF4-FFF2-40B4-BE49-F238E27FC236}">
                <a16:creationId xmlns:a16="http://schemas.microsoft.com/office/drawing/2014/main" id="{6B676E7E-08EB-9250-037B-AF22F7017A10}"/>
              </a:ext>
            </a:extLst>
          </p:cNvPr>
          <p:cNvSpPr>
            <a:spLocks noGrp="1"/>
          </p:cNvSpPr>
          <p:nvPr>
            <p:ph type="body" sz="quarter" idx="12" hasCustomPrompt="1"/>
          </p:nvPr>
        </p:nvSpPr>
        <p:spPr>
          <a:xfrm>
            <a:off x="6456537" y="4902485"/>
            <a:ext cx="3320887" cy="434975"/>
          </a:xfrm>
        </p:spPr>
        <p:txBody>
          <a:bodyPr anchor="ctr" anchorCtr="0">
            <a:normAutofit/>
          </a:bodyPr>
          <a:lstStyle>
            <a:lvl1pPr marL="0" indent="0" algn="l">
              <a:buNone/>
              <a:defRPr sz="2000"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sp>
        <p:nvSpPr>
          <p:cNvPr id="21" name="Right Triangle 20">
            <a:extLst>
              <a:ext uri="{FF2B5EF4-FFF2-40B4-BE49-F238E27FC236}">
                <a16:creationId xmlns:a16="http://schemas.microsoft.com/office/drawing/2014/main" id="{3B95145B-56A9-A729-5251-94A1DF1051DD}"/>
              </a:ext>
            </a:extLst>
          </p:cNvPr>
          <p:cNvSpPr/>
          <p:nvPr userDrawn="1"/>
        </p:nvSpPr>
        <p:spPr>
          <a:xfrm rot="10800000">
            <a:off x="3183168" y="-456831"/>
            <a:ext cx="2140857" cy="214085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9">
            <a:extLst>
              <a:ext uri="{FF2B5EF4-FFF2-40B4-BE49-F238E27FC236}">
                <a16:creationId xmlns:a16="http://schemas.microsoft.com/office/drawing/2014/main" id="{74B81792-672A-3B51-299F-A67E52FEA1BB}"/>
              </a:ext>
            </a:extLst>
          </p:cNvPr>
          <p:cNvSpPr>
            <a:spLocks noGrp="1"/>
          </p:cNvSpPr>
          <p:nvPr>
            <p:ph type="pic" sz="quarter" idx="19" hasCustomPrompt="1"/>
          </p:nvPr>
        </p:nvSpPr>
        <p:spPr>
          <a:xfrm>
            <a:off x="0" y="-50800"/>
            <a:ext cx="5297488" cy="6908800"/>
          </a:xfrm>
        </p:spPr>
        <p:txBody>
          <a:bodyPr anchor="ctr" anchorCtr="0">
            <a:normAutofit/>
          </a:bodyPr>
          <a:lstStyle>
            <a:lvl1pPr marL="0" indent="0">
              <a:buNone/>
              <a:defRPr sz="800" i="0">
                <a:solidFill>
                  <a:schemeClr val="bg1"/>
                </a:solidFill>
              </a:defRPr>
            </a:lvl1pPr>
          </a:lstStyle>
          <a:p>
            <a:r>
              <a:rPr lang="en-US" dirty="0"/>
              <a:t>Image Goes here</a:t>
            </a:r>
            <a:br>
              <a:rPr lang="en-US" dirty="0"/>
            </a:br>
            <a:r>
              <a:rPr lang="en-US" dirty="0"/>
              <a:t>(Click on the image icon in the middle of this box to search and upload an image)</a:t>
            </a:r>
          </a:p>
        </p:txBody>
      </p:sp>
      <p:grpSp>
        <p:nvGrpSpPr>
          <p:cNvPr id="6" name="Graphic 23">
            <a:extLst>
              <a:ext uri="{FF2B5EF4-FFF2-40B4-BE49-F238E27FC236}">
                <a16:creationId xmlns:a16="http://schemas.microsoft.com/office/drawing/2014/main" id="{CC56AEEE-C1D2-38DE-C3BA-D615E5A68704}"/>
              </a:ext>
            </a:extLst>
          </p:cNvPr>
          <p:cNvGrpSpPr/>
          <p:nvPr/>
        </p:nvGrpSpPr>
        <p:grpSpPr>
          <a:xfrm>
            <a:off x="4022621" y="3861472"/>
            <a:ext cx="2326806" cy="2326806"/>
            <a:chOff x="4022621" y="3861472"/>
            <a:chExt cx="2326806" cy="2326806"/>
          </a:xfrm>
        </p:grpSpPr>
        <p:sp>
          <p:nvSpPr>
            <p:cNvPr id="7" name="Freeform 6">
              <a:extLst>
                <a:ext uri="{FF2B5EF4-FFF2-40B4-BE49-F238E27FC236}">
                  <a16:creationId xmlns:a16="http://schemas.microsoft.com/office/drawing/2014/main" id="{D02223D3-D368-FCE3-AEE8-66E1634AD985}"/>
                </a:ext>
              </a:extLst>
            </p:cNvPr>
            <p:cNvSpPr/>
            <p:nvPr/>
          </p:nvSpPr>
          <p:spPr>
            <a:xfrm>
              <a:off x="4022621" y="3861472"/>
              <a:ext cx="2326806" cy="2326806"/>
            </a:xfrm>
            <a:custGeom>
              <a:avLst/>
              <a:gdLst>
                <a:gd name="connsiteX0" fmla="*/ 2326807 w 2326806"/>
                <a:gd name="connsiteY0" fmla="*/ 1163403 h 2326806"/>
                <a:gd name="connsiteX1" fmla="*/ 1163403 w 2326806"/>
                <a:gd name="connsiteY1" fmla="*/ 2326807 h 2326806"/>
                <a:gd name="connsiteX2" fmla="*/ 0 w 2326806"/>
                <a:gd name="connsiteY2" fmla="*/ 1163403 h 2326806"/>
                <a:gd name="connsiteX3" fmla="*/ 1163403 w 2326806"/>
                <a:gd name="connsiteY3" fmla="*/ 0 h 2326806"/>
                <a:gd name="connsiteX4" fmla="*/ 2326807 w 2326806"/>
                <a:gd name="connsiteY4" fmla="*/ 1163403 h 232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806" h="2326806">
                  <a:moveTo>
                    <a:pt x="2326807" y="1163403"/>
                  </a:moveTo>
                  <a:cubicBezTo>
                    <a:pt x="2326807" y="1805933"/>
                    <a:pt x="1805933" y="2326807"/>
                    <a:pt x="1163403" y="2326807"/>
                  </a:cubicBezTo>
                  <a:cubicBezTo>
                    <a:pt x="520873" y="2326807"/>
                    <a:pt x="0" y="1805933"/>
                    <a:pt x="0" y="1163403"/>
                  </a:cubicBezTo>
                  <a:cubicBezTo>
                    <a:pt x="0" y="520873"/>
                    <a:pt x="520873" y="0"/>
                    <a:pt x="1163403" y="0"/>
                  </a:cubicBezTo>
                  <a:cubicBezTo>
                    <a:pt x="1805933" y="0"/>
                    <a:pt x="2326807" y="520873"/>
                    <a:pt x="2326807" y="1163403"/>
                  </a:cubicBezTo>
                  <a:close/>
                </a:path>
              </a:pathLst>
            </a:custGeom>
            <a:solidFill>
              <a:srgbClr val="FFFFFF"/>
            </a:solidFill>
            <a:ln w="0" cap="flat">
              <a:noFill/>
              <a:prstDash val="solid"/>
              <a:miter/>
            </a:ln>
          </p:spPr>
          <p:txBody>
            <a:bodyPr rtlCol="0" anchor="ctr"/>
            <a:lstStyle/>
            <a:p>
              <a:endParaRPr lang="en-US"/>
            </a:p>
          </p:txBody>
        </p:sp>
        <p:grpSp>
          <p:nvGrpSpPr>
            <p:cNvPr id="9" name="Graphic 23">
              <a:extLst>
                <a:ext uri="{FF2B5EF4-FFF2-40B4-BE49-F238E27FC236}">
                  <a16:creationId xmlns:a16="http://schemas.microsoft.com/office/drawing/2014/main" id="{8875D4B6-19AF-6AED-9996-6E2499C1193B}"/>
                </a:ext>
              </a:extLst>
            </p:cNvPr>
            <p:cNvGrpSpPr/>
            <p:nvPr/>
          </p:nvGrpSpPr>
          <p:grpSpPr>
            <a:xfrm>
              <a:off x="4207242" y="4046157"/>
              <a:ext cx="1957435" cy="1957435"/>
              <a:chOff x="4207242" y="4046157"/>
              <a:chExt cx="1957435" cy="1957435"/>
            </a:xfrm>
          </p:grpSpPr>
          <p:sp>
            <p:nvSpPr>
              <p:cNvPr id="10" name="Freeform 9">
                <a:extLst>
                  <a:ext uri="{FF2B5EF4-FFF2-40B4-BE49-F238E27FC236}">
                    <a16:creationId xmlns:a16="http://schemas.microsoft.com/office/drawing/2014/main" id="{19B2FE9D-33F5-B413-BE11-215BCC06882C}"/>
                  </a:ext>
                </a:extLst>
              </p:cNvPr>
              <p:cNvSpPr/>
              <p:nvPr/>
            </p:nvSpPr>
            <p:spPr>
              <a:xfrm>
                <a:off x="4207242" y="4046157"/>
                <a:ext cx="1957435" cy="1957435"/>
              </a:xfrm>
              <a:custGeom>
                <a:avLst/>
                <a:gdLst>
                  <a:gd name="connsiteX0" fmla="*/ 978718 w 1957435"/>
                  <a:gd name="connsiteY0" fmla="*/ 1957372 h 1957435"/>
                  <a:gd name="connsiteX1" fmla="*/ 0 w 1957435"/>
                  <a:gd name="connsiteY1" fmla="*/ 978654 h 1957435"/>
                  <a:gd name="connsiteX2" fmla="*/ 978718 w 1957435"/>
                  <a:gd name="connsiteY2" fmla="*/ 0 h 1957435"/>
                  <a:gd name="connsiteX3" fmla="*/ 1957436 w 1957435"/>
                  <a:gd name="connsiteY3" fmla="*/ 978718 h 1957435"/>
                  <a:gd name="connsiteX4" fmla="*/ 978718 w 1957435"/>
                  <a:gd name="connsiteY4" fmla="*/ 1957436 h 1957435"/>
                  <a:gd name="connsiteX5" fmla="*/ 978718 w 1957435"/>
                  <a:gd name="connsiteY5" fmla="*/ 13028 h 1957435"/>
                  <a:gd name="connsiteX6" fmla="*/ 13092 w 1957435"/>
                  <a:gd name="connsiteY6" fmla="*/ 978718 h 1957435"/>
                  <a:gd name="connsiteX7" fmla="*/ 978718 w 1957435"/>
                  <a:gd name="connsiteY7" fmla="*/ 1944344 h 1957435"/>
                  <a:gd name="connsiteX8" fmla="*/ 1944408 w 1957435"/>
                  <a:gd name="connsiteY8" fmla="*/ 978718 h 1957435"/>
                  <a:gd name="connsiteX9" fmla="*/ 978718 w 1957435"/>
                  <a:gd name="connsiteY9" fmla="*/ 13028 h 19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7435" h="1957435">
                    <a:moveTo>
                      <a:pt x="978718" y="1957372"/>
                    </a:moveTo>
                    <a:cubicBezTo>
                      <a:pt x="439088" y="1957372"/>
                      <a:pt x="0" y="1518348"/>
                      <a:pt x="0" y="978654"/>
                    </a:cubicBezTo>
                    <a:cubicBezTo>
                      <a:pt x="0" y="438961"/>
                      <a:pt x="439088" y="0"/>
                      <a:pt x="978718" y="0"/>
                    </a:cubicBezTo>
                    <a:cubicBezTo>
                      <a:pt x="1518347" y="0"/>
                      <a:pt x="1957436" y="439025"/>
                      <a:pt x="1957436" y="978718"/>
                    </a:cubicBezTo>
                    <a:cubicBezTo>
                      <a:pt x="1957436" y="1518411"/>
                      <a:pt x="1518411" y="1957436"/>
                      <a:pt x="978718" y="1957436"/>
                    </a:cubicBezTo>
                    <a:close/>
                    <a:moveTo>
                      <a:pt x="978718" y="13028"/>
                    </a:moveTo>
                    <a:cubicBezTo>
                      <a:pt x="446270" y="13028"/>
                      <a:pt x="13092" y="446206"/>
                      <a:pt x="13092" y="978718"/>
                    </a:cubicBezTo>
                    <a:cubicBezTo>
                      <a:pt x="13092" y="1511230"/>
                      <a:pt x="446270" y="1944344"/>
                      <a:pt x="978718" y="1944344"/>
                    </a:cubicBezTo>
                    <a:cubicBezTo>
                      <a:pt x="1511166" y="1944344"/>
                      <a:pt x="1944408" y="1511166"/>
                      <a:pt x="1944408" y="978718"/>
                    </a:cubicBezTo>
                    <a:cubicBezTo>
                      <a:pt x="1944408" y="446270"/>
                      <a:pt x="1511230" y="13028"/>
                      <a:pt x="978718" y="13028"/>
                    </a:cubicBezTo>
                    <a:close/>
                  </a:path>
                </a:pathLst>
              </a:custGeom>
              <a:solidFill>
                <a:srgbClr val="B3B3B3"/>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84F29C3-DE9B-EC32-D089-84E4F3A0ABCD}"/>
                  </a:ext>
                </a:extLst>
              </p:cNvPr>
              <p:cNvSpPr/>
              <p:nvPr/>
            </p:nvSpPr>
            <p:spPr>
              <a:xfrm>
                <a:off x="4250204" y="4089055"/>
                <a:ext cx="1871512" cy="1871575"/>
              </a:xfrm>
              <a:custGeom>
                <a:avLst/>
                <a:gdLst>
                  <a:gd name="connsiteX0" fmla="*/ 935756 w 1871512"/>
                  <a:gd name="connsiteY0" fmla="*/ 1871576 h 1871575"/>
                  <a:gd name="connsiteX1" fmla="*/ 0 w 1871512"/>
                  <a:gd name="connsiteY1" fmla="*/ 935820 h 1871575"/>
                  <a:gd name="connsiteX2" fmla="*/ 935756 w 1871512"/>
                  <a:gd name="connsiteY2" fmla="*/ 0 h 1871575"/>
                  <a:gd name="connsiteX3" fmla="*/ 1871512 w 1871512"/>
                  <a:gd name="connsiteY3" fmla="*/ 935756 h 1871575"/>
                  <a:gd name="connsiteX4" fmla="*/ 935756 w 1871512"/>
                  <a:gd name="connsiteY4" fmla="*/ 1871512 h 1871575"/>
                  <a:gd name="connsiteX5" fmla="*/ 935756 w 1871512"/>
                  <a:gd name="connsiteY5" fmla="*/ 13028 h 1871575"/>
                  <a:gd name="connsiteX6" fmla="*/ 13028 w 1871512"/>
                  <a:gd name="connsiteY6" fmla="*/ 935756 h 1871575"/>
                  <a:gd name="connsiteX7" fmla="*/ 935756 w 1871512"/>
                  <a:gd name="connsiteY7" fmla="*/ 1858484 h 1871575"/>
                  <a:gd name="connsiteX8" fmla="*/ 1858484 w 1871512"/>
                  <a:gd name="connsiteY8" fmla="*/ 935756 h 1871575"/>
                  <a:gd name="connsiteX9" fmla="*/ 935756 w 1871512"/>
                  <a:gd name="connsiteY9" fmla="*/ 13028 h 18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512" h="1871575">
                    <a:moveTo>
                      <a:pt x="935756" y="1871576"/>
                    </a:moveTo>
                    <a:cubicBezTo>
                      <a:pt x="419768" y="1871576"/>
                      <a:pt x="0" y="1451807"/>
                      <a:pt x="0" y="935820"/>
                    </a:cubicBezTo>
                    <a:cubicBezTo>
                      <a:pt x="0" y="419832"/>
                      <a:pt x="419832" y="0"/>
                      <a:pt x="935756" y="0"/>
                    </a:cubicBezTo>
                    <a:cubicBezTo>
                      <a:pt x="1451680" y="0"/>
                      <a:pt x="1871512" y="419768"/>
                      <a:pt x="1871512" y="935756"/>
                    </a:cubicBezTo>
                    <a:cubicBezTo>
                      <a:pt x="1871512" y="1451744"/>
                      <a:pt x="1451744" y="1871512"/>
                      <a:pt x="935756" y="1871512"/>
                    </a:cubicBezTo>
                    <a:close/>
                    <a:moveTo>
                      <a:pt x="935756" y="13028"/>
                    </a:moveTo>
                    <a:cubicBezTo>
                      <a:pt x="426950" y="13028"/>
                      <a:pt x="13028" y="426950"/>
                      <a:pt x="13028" y="935756"/>
                    </a:cubicBezTo>
                    <a:cubicBezTo>
                      <a:pt x="13028" y="1444562"/>
                      <a:pt x="426950" y="1858484"/>
                      <a:pt x="935756" y="1858484"/>
                    </a:cubicBezTo>
                    <a:cubicBezTo>
                      <a:pt x="1444562" y="1858484"/>
                      <a:pt x="1858484" y="1444562"/>
                      <a:pt x="1858484" y="935756"/>
                    </a:cubicBezTo>
                    <a:cubicBezTo>
                      <a:pt x="1858484" y="426950"/>
                      <a:pt x="1444562" y="13028"/>
                      <a:pt x="935756" y="13028"/>
                    </a:cubicBezTo>
                    <a:close/>
                  </a:path>
                </a:pathLst>
              </a:custGeom>
              <a:solidFill>
                <a:srgbClr val="B3B3B3"/>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3C289A-1FED-B305-0BFB-3A6BCAD5D2A0}"/>
                  </a:ext>
                </a:extLst>
              </p:cNvPr>
              <p:cNvSpPr/>
              <p:nvPr/>
            </p:nvSpPr>
            <p:spPr>
              <a:xfrm>
                <a:off x="4443978" y="4287659"/>
                <a:ext cx="1482185" cy="1482185"/>
              </a:xfrm>
              <a:custGeom>
                <a:avLst/>
                <a:gdLst>
                  <a:gd name="connsiteX0" fmla="*/ 741093 w 1482185"/>
                  <a:gd name="connsiteY0" fmla="*/ 1482186 h 1482185"/>
                  <a:gd name="connsiteX1" fmla="*/ 0 w 1482185"/>
                  <a:gd name="connsiteY1" fmla="*/ 741093 h 1482185"/>
                  <a:gd name="connsiteX2" fmla="*/ 741093 w 1482185"/>
                  <a:gd name="connsiteY2" fmla="*/ 0 h 1482185"/>
                  <a:gd name="connsiteX3" fmla="*/ 1482186 w 1482185"/>
                  <a:gd name="connsiteY3" fmla="*/ 741093 h 1482185"/>
                  <a:gd name="connsiteX4" fmla="*/ 741093 w 1482185"/>
                  <a:gd name="connsiteY4" fmla="*/ 1482186 h 1482185"/>
                  <a:gd name="connsiteX5" fmla="*/ 741093 w 1482185"/>
                  <a:gd name="connsiteY5" fmla="*/ 13028 h 1482185"/>
                  <a:gd name="connsiteX6" fmla="*/ 13028 w 1482185"/>
                  <a:gd name="connsiteY6" fmla="*/ 741093 h 1482185"/>
                  <a:gd name="connsiteX7" fmla="*/ 741093 w 1482185"/>
                  <a:gd name="connsiteY7" fmla="*/ 1469158 h 1482185"/>
                  <a:gd name="connsiteX8" fmla="*/ 1469157 w 1482185"/>
                  <a:gd name="connsiteY8" fmla="*/ 741093 h 1482185"/>
                  <a:gd name="connsiteX9" fmla="*/ 741093 w 1482185"/>
                  <a:gd name="connsiteY9" fmla="*/ 13028 h 148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2185" h="1482185">
                    <a:moveTo>
                      <a:pt x="741093" y="1482186"/>
                    </a:moveTo>
                    <a:cubicBezTo>
                      <a:pt x="332446" y="1482186"/>
                      <a:pt x="0" y="1149739"/>
                      <a:pt x="0" y="741093"/>
                    </a:cubicBezTo>
                    <a:cubicBezTo>
                      <a:pt x="0" y="332446"/>
                      <a:pt x="332446" y="0"/>
                      <a:pt x="741093" y="0"/>
                    </a:cubicBezTo>
                    <a:cubicBezTo>
                      <a:pt x="1149739" y="0"/>
                      <a:pt x="1482186" y="332446"/>
                      <a:pt x="1482186" y="741093"/>
                    </a:cubicBezTo>
                    <a:cubicBezTo>
                      <a:pt x="1482186" y="1149739"/>
                      <a:pt x="1149739" y="1482186"/>
                      <a:pt x="741093" y="1482186"/>
                    </a:cubicBezTo>
                    <a:close/>
                    <a:moveTo>
                      <a:pt x="741093" y="13028"/>
                    </a:moveTo>
                    <a:cubicBezTo>
                      <a:pt x="339628" y="13028"/>
                      <a:pt x="13028" y="339628"/>
                      <a:pt x="13028" y="741093"/>
                    </a:cubicBezTo>
                    <a:cubicBezTo>
                      <a:pt x="13028" y="1142558"/>
                      <a:pt x="339628" y="1469158"/>
                      <a:pt x="741093" y="1469158"/>
                    </a:cubicBezTo>
                    <a:cubicBezTo>
                      <a:pt x="1142558" y="1469158"/>
                      <a:pt x="1469157" y="1142558"/>
                      <a:pt x="1469157" y="741093"/>
                    </a:cubicBezTo>
                    <a:cubicBezTo>
                      <a:pt x="1469157" y="339628"/>
                      <a:pt x="1142558" y="13028"/>
                      <a:pt x="741093" y="13028"/>
                    </a:cubicBezTo>
                    <a:close/>
                  </a:path>
                </a:pathLst>
              </a:custGeom>
              <a:solidFill>
                <a:srgbClr val="B3B3B3"/>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3062C6F-6278-BC58-80F7-B97F9153B3EB}"/>
                  </a:ext>
                </a:extLst>
              </p:cNvPr>
              <p:cNvSpPr/>
              <p:nvPr/>
            </p:nvSpPr>
            <p:spPr>
              <a:xfrm>
                <a:off x="5179414" y="5019918"/>
                <a:ext cx="512301" cy="613986"/>
              </a:xfrm>
              <a:custGeom>
                <a:avLst/>
                <a:gdLst>
                  <a:gd name="connsiteX0" fmla="*/ 8135 w 512301"/>
                  <a:gd name="connsiteY0" fmla="*/ 613987 h 613986"/>
                  <a:gd name="connsiteX1" fmla="*/ 5466 w 512301"/>
                  <a:gd name="connsiteY1" fmla="*/ 613415 h 613986"/>
                  <a:gd name="connsiteX2" fmla="*/ 1589 w 512301"/>
                  <a:gd name="connsiteY2" fmla="*/ 607504 h 613986"/>
                  <a:gd name="connsiteX3" fmla="*/ 0 w 512301"/>
                  <a:gd name="connsiteY3" fmla="*/ 6546 h 613986"/>
                  <a:gd name="connsiteX4" fmla="*/ 1907 w 512301"/>
                  <a:gd name="connsiteY4" fmla="*/ 1907 h 613986"/>
                  <a:gd name="connsiteX5" fmla="*/ 6546 w 512301"/>
                  <a:gd name="connsiteY5" fmla="*/ 0 h 613986"/>
                  <a:gd name="connsiteX6" fmla="*/ 504167 w 512301"/>
                  <a:gd name="connsiteY6" fmla="*/ 0 h 613986"/>
                  <a:gd name="connsiteX7" fmla="*/ 510713 w 512301"/>
                  <a:gd name="connsiteY7" fmla="*/ 6482 h 613986"/>
                  <a:gd name="connsiteX8" fmla="*/ 512302 w 512301"/>
                  <a:gd name="connsiteY8" fmla="*/ 496159 h 613986"/>
                  <a:gd name="connsiteX9" fmla="*/ 510395 w 512301"/>
                  <a:gd name="connsiteY9" fmla="*/ 500798 h 613986"/>
                  <a:gd name="connsiteX10" fmla="*/ 505756 w 512301"/>
                  <a:gd name="connsiteY10" fmla="*/ 502705 h 613986"/>
                  <a:gd name="connsiteX11" fmla="*/ 136194 w 512301"/>
                  <a:gd name="connsiteY11" fmla="*/ 502705 h 613986"/>
                  <a:gd name="connsiteX12" fmla="*/ 12456 w 512301"/>
                  <a:gd name="connsiteY12" fmla="*/ 612334 h 613986"/>
                  <a:gd name="connsiteX13" fmla="*/ 8135 w 512301"/>
                  <a:gd name="connsiteY13" fmla="*/ 613987 h 613986"/>
                  <a:gd name="connsiteX14" fmla="*/ 13092 w 512301"/>
                  <a:gd name="connsiteY14" fmla="*/ 13028 h 613986"/>
                  <a:gd name="connsiteX15" fmla="*/ 14617 w 512301"/>
                  <a:gd name="connsiteY15" fmla="*/ 593014 h 613986"/>
                  <a:gd name="connsiteX16" fmla="*/ 129394 w 512301"/>
                  <a:gd name="connsiteY16" fmla="*/ 491329 h 613986"/>
                  <a:gd name="connsiteX17" fmla="*/ 133716 w 512301"/>
                  <a:gd name="connsiteY17" fmla="*/ 489677 h 613986"/>
                  <a:gd name="connsiteX18" fmla="*/ 499210 w 512301"/>
                  <a:gd name="connsiteY18" fmla="*/ 489677 h 613986"/>
                  <a:gd name="connsiteX19" fmla="*/ 497684 w 512301"/>
                  <a:gd name="connsiteY19" fmla="*/ 13028 h 613986"/>
                  <a:gd name="connsiteX20" fmla="*/ 13092 w 512301"/>
                  <a:gd name="connsiteY20" fmla="*/ 13028 h 61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301" h="613986">
                    <a:moveTo>
                      <a:pt x="8135" y="613987"/>
                    </a:moveTo>
                    <a:cubicBezTo>
                      <a:pt x="7245" y="613987"/>
                      <a:pt x="6292" y="613796"/>
                      <a:pt x="5466" y="613415"/>
                    </a:cubicBezTo>
                    <a:cubicBezTo>
                      <a:pt x="3114" y="612398"/>
                      <a:pt x="1589" y="610046"/>
                      <a:pt x="1589" y="607504"/>
                    </a:cubicBezTo>
                    <a:lnTo>
                      <a:pt x="0" y="6546"/>
                    </a:lnTo>
                    <a:cubicBezTo>
                      <a:pt x="0" y="4830"/>
                      <a:pt x="699" y="3178"/>
                      <a:pt x="1907" y="1907"/>
                    </a:cubicBezTo>
                    <a:cubicBezTo>
                      <a:pt x="3114" y="636"/>
                      <a:pt x="4766" y="0"/>
                      <a:pt x="6546" y="0"/>
                    </a:cubicBezTo>
                    <a:lnTo>
                      <a:pt x="504167" y="0"/>
                    </a:lnTo>
                    <a:cubicBezTo>
                      <a:pt x="507789" y="0"/>
                      <a:pt x="510649" y="2923"/>
                      <a:pt x="510713" y="6482"/>
                    </a:cubicBezTo>
                    <a:lnTo>
                      <a:pt x="512302" y="496159"/>
                    </a:lnTo>
                    <a:cubicBezTo>
                      <a:pt x="512302" y="497875"/>
                      <a:pt x="511602" y="499528"/>
                      <a:pt x="510395" y="500798"/>
                    </a:cubicBezTo>
                    <a:cubicBezTo>
                      <a:pt x="509188" y="502070"/>
                      <a:pt x="507535" y="502705"/>
                      <a:pt x="505756" y="502705"/>
                    </a:cubicBezTo>
                    <a:lnTo>
                      <a:pt x="136194" y="502705"/>
                    </a:lnTo>
                    <a:lnTo>
                      <a:pt x="12456" y="612334"/>
                    </a:lnTo>
                    <a:cubicBezTo>
                      <a:pt x="11249" y="613415"/>
                      <a:pt x="9724" y="613987"/>
                      <a:pt x="8135" y="613987"/>
                    </a:cubicBezTo>
                    <a:close/>
                    <a:moveTo>
                      <a:pt x="13092" y="13028"/>
                    </a:moveTo>
                    <a:lnTo>
                      <a:pt x="14617" y="593014"/>
                    </a:lnTo>
                    <a:lnTo>
                      <a:pt x="129394" y="491329"/>
                    </a:lnTo>
                    <a:cubicBezTo>
                      <a:pt x="130602" y="490249"/>
                      <a:pt x="132127" y="489677"/>
                      <a:pt x="133716" y="489677"/>
                    </a:cubicBezTo>
                    <a:lnTo>
                      <a:pt x="499210" y="489677"/>
                    </a:lnTo>
                    <a:lnTo>
                      <a:pt x="497684" y="13028"/>
                    </a:lnTo>
                    <a:lnTo>
                      <a:pt x="13092" y="13028"/>
                    </a:lnTo>
                    <a:close/>
                  </a:path>
                </a:pathLst>
              </a:custGeom>
              <a:solidFill>
                <a:srgbClr val="B3B3B3"/>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2E5AE73-E6C2-EF78-4F59-F396BD52908C}"/>
                  </a:ext>
                </a:extLst>
              </p:cNvPr>
              <p:cNvSpPr/>
              <p:nvPr/>
            </p:nvSpPr>
            <p:spPr>
              <a:xfrm>
                <a:off x="4686560" y="5019473"/>
                <a:ext cx="505946" cy="612461"/>
              </a:xfrm>
              <a:custGeom>
                <a:avLst/>
                <a:gdLst>
                  <a:gd name="connsiteX0" fmla="*/ 499400 w 505946"/>
                  <a:gd name="connsiteY0" fmla="*/ 612461 h 612461"/>
                  <a:gd name="connsiteX1" fmla="*/ 495015 w 505946"/>
                  <a:gd name="connsiteY1" fmla="*/ 610745 h 612461"/>
                  <a:gd name="connsiteX2" fmla="*/ 374455 w 505946"/>
                  <a:gd name="connsiteY2" fmla="*/ 501180 h 612461"/>
                  <a:gd name="connsiteX3" fmla="*/ 6546 w 505946"/>
                  <a:gd name="connsiteY3" fmla="*/ 501180 h 612461"/>
                  <a:gd name="connsiteX4" fmla="*/ 0 w 505946"/>
                  <a:gd name="connsiteY4" fmla="*/ 494634 h 612461"/>
                  <a:gd name="connsiteX5" fmla="*/ 0 w 505946"/>
                  <a:gd name="connsiteY5" fmla="*/ 6546 h 612461"/>
                  <a:gd name="connsiteX6" fmla="*/ 6546 w 505946"/>
                  <a:gd name="connsiteY6" fmla="*/ 0 h 612461"/>
                  <a:gd name="connsiteX7" fmla="*/ 499400 w 505946"/>
                  <a:gd name="connsiteY7" fmla="*/ 0 h 612461"/>
                  <a:gd name="connsiteX8" fmla="*/ 505946 w 505946"/>
                  <a:gd name="connsiteY8" fmla="*/ 6546 h 612461"/>
                  <a:gd name="connsiteX9" fmla="*/ 505946 w 505946"/>
                  <a:gd name="connsiteY9" fmla="*/ 605915 h 612461"/>
                  <a:gd name="connsiteX10" fmla="*/ 502070 w 505946"/>
                  <a:gd name="connsiteY10" fmla="*/ 611889 h 612461"/>
                  <a:gd name="connsiteX11" fmla="*/ 499464 w 505946"/>
                  <a:gd name="connsiteY11" fmla="*/ 612461 h 612461"/>
                  <a:gd name="connsiteX12" fmla="*/ 13092 w 505946"/>
                  <a:gd name="connsiteY12" fmla="*/ 488151 h 612461"/>
                  <a:gd name="connsiteX13" fmla="*/ 376997 w 505946"/>
                  <a:gd name="connsiteY13" fmla="*/ 488151 h 612461"/>
                  <a:gd name="connsiteX14" fmla="*/ 381382 w 505946"/>
                  <a:gd name="connsiteY14" fmla="*/ 489867 h 612461"/>
                  <a:gd name="connsiteX15" fmla="*/ 492854 w 505946"/>
                  <a:gd name="connsiteY15" fmla="*/ 591235 h 612461"/>
                  <a:gd name="connsiteX16" fmla="*/ 492854 w 505946"/>
                  <a:gd name="connsiteY16" fmla="*/ 13155 h 612461"/>
                  <a:gd name="connsiteX17" fmla="*/ 13028 w 505946"/>
                  <a:gd name="connsiteY17" fmla="*/ 13155 h 612461"/>
                  <a:gd name="connsiteX18" fmla="*/ 13028 w 505946"/>
                  <a:gd name="connsiteY18" fmla="*/ 488215 h 61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5946" h="612461">
                    <a:moveTo>
                      <a:pt x="499400" y="612461"/>
                    </a:moveTo>
                    <a:cubicBezTo>
                      <a:pt x="497812" y="612461"/>
                      <a:pt x="496223" y="611889"/>
                      <a:pt x="495015" y="610745"/>
                    </a:cubicBezTo>
                    <a:lnTo>
                      <a:pt x="374455" y="501180"/>
                    </a:lnTo>
                    <a:lnTo>
                      <a:pt x="6546" y="501180"/>
                    </a:lnTo>
                    <a:cubicBezTo>
                      <a:pt x="2923" y="501180"/>
                      <a:pt x="0" y="498256"/>
                      <a:pt x="0" y="494634"/>
                    </a:cubicBezTo>
                    <a:lnTo>
                      <a:pt x="0" y="6546"/>
                    </a:lnTo>
                    <a:cubicBezTo>
                      <a:pt x="0" y="2923"/>
                      <a:pt x="2923" y="0"/>
                      <a:pt x="6546" y="0"/>
                    </a:cubicBezTo>
                    <a:lnTo>
                      <a:pt x="499400" y="0"/>
                    </a:lnTo>
                    <a:cubicBezTo>
                      <a:pt x="503023" y="0"/>
                      <a:pt x="505946" y="2923"/>
                      <a:pt x="505946" y="6546"/>
                    </a:cubicBezTo>
                    <a:lnTo>
                      <a:pt x="505946" y="605915"/>
                    </a:lnTo>
                    <a:cubicBezTo>
                      <a:pt x="505946" y="608521"/>
                      <a:pt x="504421" y="610809"/>
                      <a:pt x="502070" y="611889"/>
                    </a:cubicBezTo>
                    <a:cubicBezTo>
                      <a:pt x="501243" y="612271"/>
                      <a:pt x="500354" y="612461"/>
                      <a:pt x="499464" y="612461"/>
                    </a:cubicBezTo>
                    <a:close/>
                    <a:moveTo>
                      <a:pt x="13092" y="488151"/>
                    </a:moveTo>
                    <a:lnTo>
                      <a:pt x="376997" y="488151"/>
                    </a:lnTo>
                    <a:cubicBezTo>
                      <a:pt x="378649" y="488151"/>
                      <a:pt x="380175" y="488787"/>
                      <a:pt x="381382" y="489867"/>
                    </a:cubicBezTo>
                    <a:lnTo>
                      <a:pt x="492854" y="591235"/>
                    </a:lnTo>
                    <a:lnTo>
                      <a:pt x="492854" y="13155"/>
                    </a:lnTo>
                    <a:lnTo>
                      <a:pt x="13028" y="13155"/>
                    </a:lnTo>
                    <a:lnTo>
                      <a:pt x="13028" y="488215"/>
                    </a:lnTo>
                    <a:close/>
                  </a:path>
                </a:pathLst>
              </a:custGeom>
              <a:solidFill>
                <a:srgbClr val="B3B3B3"/>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442CDE5-8687-A341-D56F-EE300776C209}"/>
                  </a:ext>
                </a:extLst>
              </p:cNvPr>
              <p:cNvSpPr/>
              <p:nvPr/>
            </p:nvSpPr>
            <p:spPr>
              <a:xfrm>
                <a:off x="5179478" y="4511175"/>
                <a:ext cx="510649" cy="521771"/>
              </a:xfrm>
              <a:custGeom>
                <a:avLst/>
                <a:gdLst>
                  <a:gd name="connsiteX0" fmla="*/ 510649 w 510649"/>
                  <a:gd name="connsiteY0" fmla="*/ 521771 h 521771"/>
                  <a:gd name="connsiteX1" fmla="*/ 0 w 510649"/>
                  <a:gd name="connsiteY1" fmla="*/ 521771 h 521771"/>
                  <a:gd name="connsiteX2" fmla="*/ 0 w 510649"/>
                  <a:gd name="connsiteY2" fmla="*/ 0 h 521771"/>
                  <a:gd name="connsiteX3" fmla="*/ 497303 w 510649"/>
                  <a:gd name="connsiteY3" fmla="*/ 0 h 521771"/>
                  <a:gd name="connsiteX4" fmla="*/ 510649 w 510649"/>
                  <a:gd name="connsiteY4" fmla="*/ 13346 h 521771"/>
                  <a:gd name="connsiteX5" fmla="*/ 510649 w 510649"/>
                  <a:gd name="connsiteY5" fmla="*/ 521771 h 521771"/>
                  <a:gd name="connsiteX6" fmla="*/ 13028 w 510649"/>
                  <a:gd name="connsiteY6" fmla="*/ 508743 h 521771"/>
                  <a:gd name="connsiteX7" fmla="*/ 497621 w 510649"/>
                  <a:gd name="connsiteY7" fmla="*/ 508743 h 521771"/>
                  <a:gd name="connsiteX8" fmla="*/ 497621 w 510649"/>
                  <a:gd name="connsiteY8" fmla="*/ 18748 h 521771"/>
                  <a:gd name="connsiteX9" fmla="*/ 491901 w 510649"/>
                  <a:gd name="connsiteY9" fmla="*/ 13028 h 521771"/>
                  <a:gd name="connsiteX10" fmla="*/ 13028 w 510649"/>
                  <a:gd name="connsiteY10" fmla="*/ 13028 h 521771"/>
                  <a:gd name="connsiteX11" fmla="*/ 13028 w 510649"/>
                  <a:gd name="connsiteY11" fmla="*/ 508743 h 52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649" h="521771">
                    <a:moveTo>
                      <a:pt x="510649" y="521771"/>
                    </a:moveTo>
                    <a:lnTo>
                      <a:pt x="0" y="521771"/>
                    </a:lnTo>
                    <a:lnTo>
                      <a:pt x="0" y="0"/>
                    </a:lnTo>
                    <a:lnTo>
                      <a:pt x="497303" y="0"/>
                    </a:lnTo>
                    <a:lnTo>
                      <a:pt x="510649" y="13346"/>
                    </a:lnTo>
                    <a:lnTo>
                      <a:pt x="510649" y="521771"/>
                    </a:lnTo>
                    <a:close/>
                    <a:moveTo>
                      <a:pt x="13028" y="508743"/>
                    </a:moveTo>
                    <a:lnTo>
                      <a:pt x="497621" y="508743"/>
                    </a:lnTo>
                    <a:lnTo>
                      <a:pt x="497621" y="18748"/>
                    </a:lnTo>
                    <a:lnTo>
                      <a:pt x="491901" y="13028"/>
                    </a:lnTo>
                    <a:lnTo>
                      <a:pt x="13028" y="13028"/>
                    </a:lnTo>
                    <a:lnTo>
                      <a:pt x="13028" y="508743"/>
                    </a:lnTo>
                    <a:close/>
                  </a:path>
                </a:pathLst>
              </a:custGeom>
              <a:solidFill>
                <a:srgbClr val="B3B3B3"/>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B2CE2AA-BE2B-2A4F-3276-CF4D4114611A}"/>
                  </a:ext>
                </a:extLst>
              </p:cNvPr>
              <p:cNvSpPr/>
              <p:nvPr/>
            </p:nvSpPr>
            <p:spPr>
              <a:xfrm>
                <a:off x="4686623" y="4511175"/>
                <a:ext cx="505882" cy="521771"/>
              </a:xfrm>
              <a:custGeom>
                <a:avLst/>
                <a:gdLst>
                  <a:gd name="connsiteX0" fmla="*/ 505883 w 505882"/>
                  <a:gd name="connsiteY0" fmla="*/ 521771 h 521771"/>
                  <a:gd name="connsiteX1" fmla="*/ 0 w 505882"/>
                  <a:gd name="connsiteY1" fmla="*/ 521771 h 521771"/>
                  <a:gd name="connsiteX2" fmla="*/ 0 w 505882"/>
                  <a:gd name="connsiteY2" fmla="*/ 11376 h 521771"/>
                  <a:gd name="connsiteX3" fmla="*/ 13727 w 505882"/>
                  <a:gd name="connsiteY3" fmla="*/ 0 h 521771"/>
                  <a:gd name="connsiteX4" fmla="*/ 505883 w 505882"/>
                  <a:gd name="connsiteY4" fmla="*/ 0 h 521771"/>
                  <a:gd name="connsiteX5" fmla="*/ 505883 w 505882"/>
                  <a:gd name="connsiteY5" fmla="*/ 521771 h 521771"/>
                  <a:gd name="connsiteX6" fmla="*/ 13028 w 505882"/>
                  <a:gd name="connsiteY6" fmla="*/ 508743 h 521771"/>
                  <a:gd name="connsiteX7" fmla="*/ 492854 w 505882"/>
                  <a:gd name="connsiteY7" fmla="*/ 508743 h 521771"/>
                  <a:gd name="connsiteX8" fmla="*/ 492854 w 505882"/>
                  <a:gd name="connsiteY8" fmla="*/ 13028 h 521771"/>
                  <a:gd name="connsiteX9" fmla="*/ 18430 w 505882"/>
                  <a:gd name="connsiteY9" fmla="*/ 13028 h 521771"/>
                  <a:gd name="connsiteX10" fmla="*/ 13028 w 505882"/>
                  <a:gd name="connsiteY10" fmla="*/ 17541 h 521771"/>
                  <a:gd name="connsiteX11" fmla="*/ 13028 w 505882"/>
                  <a:gd name="connsiteY11" fmla="*/ 508743 h 52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882" h="521771">
                    <a:moveTo>
                      <a:pt x="505883" y="521771"/>
                    </a:moveTo>
                    <a:lnTo>
                      <a:pt x="0" y="521771"/>
                    </a:lnTo>
                    <a:lnTo>
                      <a:pt x="0" y="11376"/>
                    </a:lnTo>
                    <a:lnTo>
                      <a:pt x="13727" y="0"/>
                    </a:lnTo>
                    <a:lnTo>
                      <a:pt x="505883" y="0"/>
                    </a:lnTo>
                    <a:lnTo>
                      <a:pt x="505883" y="521771"/>
                    </a:lnTo>
                    <a:close/>
                    <a:moveTo>
                      <a:pt x="13028" y="508743"/>
                    </a:moveTo>
                    <a:lnTo>
                      <a:pt x="492854" y="508743"/>
                    </a:lnTo>
                    <a:lnTo>
                      <a:pt x="492854" y="13028"/>
                    </a:lnTo>
                    <a:lnTo>
                      <a:pt x="18430" y="13028"/>
                    </a:lnTo>
                    <a:lnTo>
                      <a:pt x="13028" y="17541"/>
                    </a:lnTo>
                    <a:lnTo>
                      <a:pt x="13028" y="508743"/>
                    </a:lnTo>
                    <a:close/>
                  </a:path>
                </a:pathLst>
              </a:custGeom>
              <a:solidFill>
                <a:srgbClr val="B3B3B3"/>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85A2A57-FC42-497B-7457-BA0449E57145}"/>
                  </a:ext>
                </a:extLst>
              </p:cNvPr>
              <p:cNvSpPr/>
              <p:nvPr/>
            </p:nvSpPr>
            <p:spPr>
              <a:xfrm>
                <a:off x="5245255" y="5079912"/>
                <a:ext cx="392313" cy="392313"/>
              </a:xfrm>
              <a:custGeom>
                <a:avLst/>
                <a:gdLst>
                  <a:gd name="connsiteX0" fmla="*/ 196188 w 392313"/>
                  <a:gd name="connsiteY0" fmla="*/ 392313 h 392313"/>
                  <a:gd name="connsiteX1" fmla="*/ 0 w 392313"/>
                  <a:gd name="connsiteY1" fmla="*/ 196188 h 392313"/>
                  <a:gd name="connsiteX2" fmla="*/ 196188 w 392313"/>
                  <a:gd name="connsiteY2" fmla="*/ 0 h 392313"/>
                  <a:gd name="connsiteX3" fmla="*/ 392313 w 392313"/>
                  <a:gd name="connsiteY3" fmla="*/ 196188 h 392313"/>
                  <a:gd name="connsiteX4" fmla="*/ 196188 w 392313"/>
                  <a:gd name="connsiteY4" fmla="*/ 392313 h 392313"/>
                  <a:gd name="connsiteX5" fmla="*/ 196188 w 392313"/>
                  <a:gd name="connsiteY5" fmla="*/ 6482 h 392313"/>
                  <a:gd name="connsiteX6" fmla="*/ 6546 w 392313"/>
                  <a:gd name="connsiteY6" fmla="*/ 196125 h 392313"/>
                  <a:gd name="connsiteX7" fmla="*/ 196188 w 392313"/>
                  <a:gd name="connsiteY7" fmla="*/ 385767 h 392313"/>
                  <a:gd name="connsiteX8" fmla="*/ 385831 w 392313"/>
                  <a:gd name="connsiteY8" fmla="*/ 196125 h 392313"/>
                  <a:gd name="connsiteX9" fmla="*/ 196188 w 392313"/>
                  <a:gd name="connsiteY9" fmla="*/ 6482 h 39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313" h="392313">
                    <a:moveTo>
                      <a:pt x="196188" y="392313"/>
                    </a:moveTo>
                    <a:cubicBezTo>
                      <a:pt x="88021" y="392313"/>
                      <a:pt x="0" y="304292"/>
                      <a:pt x="0" y="196188"/>
                    </a:cubicBezTo>
                    <a:cubicBezTo>
                      <a:pt x="0" y="88085"/>
                      <a:pt x="88021" y="0"/>
                      <a:pt x="196188" y="0"/>
                    </a:cubicBezTo>
                    <a:cubicBezTo>
                      <a:pt x="304356" y="0"/>
                      <a:pt x="392313" y="88021"/>
                      <a:pt x="392313" y="196188"/>
                    </a:cubicBezTo>
                    <a:cubicBezTo>
                      <a:pt x="392313" y="304356"/>
                      <a:pt x="304292" y="392313"/>
                      <a:pt x="196188" y="392313"/>
                    </a:cubicBezTo>
                    <a:close/>
                    <a:moveTo>
                      <a:pt x="196188" y="6482"/>
                    </a:moveTo>
                    <a:cubicBezTo>
                      <a:pt x="91644" y="6482"/>
                      <a:pt x="6546" y="91580"/>
                      <a:pt x="6546" y="196125"/>
                    </a:cubicBezTo>
                    <a:cubicBezTo>
                      <a:pt x="6546" y="300670"/>
                      <a:pt x="91644" y="385767"/>
                      <a:pt x="196188" y="385767"/>
                    </a:cubicBezTo>
                    <a:cubicBezTo>
                      <a:pt x="300733" y="385767"/>
                      <a:pt x="385831" y="300670"/>
                      <a:pt x="385831" y="196125"/>
                    </a:cubicBezTo>
                    <a:cubicBezTo>
                      <a:pt x="385831" y="91580"/>
                      <a:pt x="300733" y="6482"/>
                      <a:pt x="196188" y="6482"/>
                    </a:cubicBezTo>
                    <a:close/>
                  </a:path>
                </a:pathLst>
              </a:custGeom>
              <a:solidFill>
                <a:srgbClr val="B3B3B3"/>
              </a:solidFill>
              <a:ln w="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1B56B92-A768-A99B-A760-52B254A88EA9}"/>
                  </a:ext>
                </a:extLst>
              </p:cNvPr>
              <p:cNvSpPr/>
              <p:nvPr/>
            </p:nvSpPr>
            <p:spPr>
              <a:xfrm>
                <a:off x="5311478" y="5143401"/>
                <a:ext cx="260949" cy="260949"/>
              </a:xfrm>
              <a:custGeom>
                <a:avLst/>
                <a:gdLst>
                  <a:gd name="connsiteX0" fmla="*/ 130475 w 260949"/>
                  <a:gd name="connsiteY0" fmla="*/ 260949 h 260949"/>
                  <a:gd name="connsiteX1" fmla="*/ 0 w 260949"/>
                  <a:gd name="connsiteY1" fmla="*/ 130475 h 260949"/>
                  <a:gd name="connsiteX2" fmla="*/ 130475 w 260949"/>
                  <a:gd name="connsiteY2" fmla="*/ 0 h 260949"/>
                  <a:gd name="connsiteX3" fmla="*/ 260949 w 260949"/>
                  <a:gd name="connsiteY3" fmla="*/ 130475 h 260949"/>
                  <a:gd name="connsiteX4" fmla="*/ 130475 w 260949"/>
                  <a:gd name="connsiteY4" fmla="*/ 260949 h 260949"/>
                  <a:gd name="connsiteX5" fmla="*/ 130475 w 260949"/>
                  <a:gd name="connsiteY5" fmla="*/ 6609 h 260949"/>
                  <a:gd name="connsiteX6" fmla="*/ 6546 w 260949"/>
                  <a:gd name="connsiteY6" fmla="*/ 130538 h 260949"/>
                  <a:gd name="connsiteX7" fmla="*/ 130475 w 260949"/>
                  <a:gd name="connsiteY7" fmla="*/ 254467 h 260949"/>
                  <a:gd name="connsiteX8" fmla="*/ 254403 w 260949"/>
                  <a:gd name="connsiteY8" fmla="*/ 130538 h 260949"/>
                  <a:gd name="connsiteX9" fmla="*/ 130475 w 260949"/>
                  <a:gd name="connsiteY9" fmla="*/ 6609 h 26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949" h="260949">
                    <a:moveTo>
                      <a:pt x="130475" y="260949"/>
                    </a:moveTo>
                    <a:cubicBezTo>
                      <a:pt x="58532" y="260949"/>
                      <a:pt x="0" y="202417"/>
                      <a:pt x="0" y="130475"/>
                    </a:cubicBezTo>
                    <a:cubicBezTo>
                      <a:pt x="0" y="58532"/>
                      <a:pt x="58532" y="0"/>
                      <a:pt x="130475" y="0"/>
                    </a:cubicBezTo>
                    <a:cubicBezTo>
                      <a:pt x="202417" y="0"/>
                      <a:pt x="260949" y="58532"/>
                      <a:pt x="260949" y="130475"/>
                    </a:cubicBezTo>
                    <a:cubicBezTo>
                      <a:pt x="260949" y="202417"/>
                      <a:pt x="202417" y="260949"/>
                      <a:pt x="130475" y="260949"/>
                    </a:cubicBezTo>
                    <a:close/>
                    <a:moveTo>
                      <a:pt x="130475" y="6609"/>
                    </a:moveTo>
                    <a:cubicBezTo>
                      <a:pt x="62155" y="6609"/>
                      <a:pt x="6546" y="62218"/>
                      <a:pt x="6546" y="130538"/>
                    </a:cubicBezTo>
                    <a:cubicBezTo>
                      <a:pt x="6546" y="198858"/>
                      <a:pt x="62155" y="254467"/>
                      <a:pt x="130475" y="254467"/>
                    </a:cubicBezTo>
                    <a:cubicBezTo>
                      <a:pt x="198794" y="254467"/>
                      <a:pt x="254403" y="198858"/>
                      <a:pt x="254403" y="130538"/>
                    </a:cubicBezTo>
                    <a:cubicBezTo>
                      <a:pt x="254403" y="62218"/>
                      <a:pt x="198794" y="6609"/>
                      <a:pt x="130475" y="6609"/>
                    </a:cubicBezTo>
                    <a:close/>
                  </a:path>
                </a:pathLst>
              </a:custGeom>
              <a:solidFill>
                <a:srgbClr val="B3B3B3"/>
              </a:solidFill>
              <a:ln w="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8C1E231-C761-E8E5-A8F3-CDAA3DE39061}"/>
                  </a:ext>
                </a:extLst>
              </p:cNvPr>
              <p:cNvSpPr/>
              <p:nvPr/>
            </p:nvSpPr>
            <p:spPr>
              <a:xfrm>
                <a:off x="5341093" y="5213622"/>
                <a:ext cx="197967" cy="123362"/>
              </a:xfrm>
              <a:custGeom>
                <a:avLst/>
                <a:gdLst>
                  <a:gd name="connsiteX0" fmla="*/ 95393 w 197967"/>
                  <a:gd name="connsiteY0" fmla="*/ 123362 h 123362"/>
                  <a:gd name="connsiteX1" fmla="*/ 76264 w 197967"/>
                  <a:gd name="connsiteY1" fmla="*/ 115990 h 123362"/>
                  <a:gd name="connsiteX2" fmla="*/ 25040 w 197967"/>
                  <a:gd name="connsiteY2" fmla="*/ 115990 h 123362"/>
                  <a:gd name="connsiteX3" fmla="*/ 15761 w 197967"/>
                  <a:gd name="connsiteY3" fmla="*/ 118532 h 123362"/>
                  <a:gd name="connsiteX4" fmla="*/ 14109 w 197967"/>
                  <a:gd name="connsiteY4" fmla="*/ 91586 h 123362"/>
                  <a:gd name="connsiteX5" fmla="*/ 6737 w 197967"/>
                  <a:gd name="connsiteY5" fmla="*/ 91586 h 123362"/>
                  <a:gd name="connsiteX6" fmla="*/ 2288 w 197967"/>
                  <a:gd name="connsiteY6" fmla="*/ 83006 h 123362"/>
                  <a:gd name="connsiteX7" fmla="*/ 1080 w 197967"/>
                  <a:gd name="connsiteY7" fmla="*/ 75825 h 123362"/>
                  <a:gd name="connsiteX8" fmla="*/ 3622 w 197967"/>
                  <a:gd name="connsiteY8" fmla="*/ 68198 h 123362"/>
                  <a:gd name="connsiteX9" fmla="*/ 12647 w 197967"/>
                  <a:gd name="connsiteY9" fmla="*/ 67690 h 123362"/>
                  <a:gd name="connsiteX10" fmla="*/ 11884 w 197967"/>
                  <a:gd name="connsiteY10" fmla="*/ 51547 h 123362"/>
                  <a:gd name="connsiteX11" fmla="*/ 7499 w 197967"/>
                  <a:gd name="connsiteY11" fmla="*/ 51928 h 123362"/>
                  <a:gd name="connsiteX12" fmla="*/ 0 w 197967"/>
                  <a:gd name="connsiteY12" fmla="*/ 45192 h 123362"/>
                  <a:gd name="connsiteX13" fmla="*/ 763 w 197967"/>
                  <a:gd name="connsiteY13" fmla="*/ 28986 h 123362"/>
                  <a:gd name="connsiteX14" fmla="*/ 13855 w 197967"/>
                  <a:gd name="connsiteY14" fmla="*/ 28477 h 123362"/>
                  <a:gd name="connsiteX15" fmla="*/ 13855 w 197967"/>
                  <a:gd name="connsiteY15" fmla="*/ 18055 h 123362"/>
                  <a:gd name="connsiteX16" fmla="*/ 18875 w 197967"/>
                  <a:gd name="connsiteY16" fmla="*/ 13034 h 123362"/>
                  <a:gd name="connsiteX17" fmla="*/ 31777 w 197967"/>
                  <a:gd name="connsiteY17" fmla="*/ 12399 h 123362"/>
                  <a:gd name="connsiteX18" fmla="*/ 65905 w 197967"/>
                  <a:gd name="connsiteY18" fmla="*/ 6297 h 123362"/>
                  <a:gd name="connsiteX19" fmla="*/ 81475 w 197967"/>
                  <a:gd name="connsiteY19" fmla="*/ 6 h 123362"/>
                  <a:gd name="connsiteX20" fmla="*/ 98698 w 197967"/>
                  <a:gd name="connsiteY20" fmla="*/ 7886 h 123362"/>
                  <a:gd name="connsiteX21" fmla="*/ 142295 w 197967"/>
                  <a:gd name="connsiteY21" fmla="*/ 7568 h 123362"/>
                  <a:gd name="connsiteX22" fmla="*/ 166191 w 197967"/>
                  <a:gd name="connsiteY22" fmla="*/ 4645 h 123362"/>
                  <a:gd name="connsiteX23" fmla="*/ 167272 w 197967"/>
                  <a:gd name="connsiteY23" fmla="*/ 12843 h 123362"/>
                  <a:gd name="connsiteX24" fmla="*/ 182524 w 197967"/>
                  <a:gd name="connsiteY24" fmla="*/ 12271 h 123362"/>
                  <a:gd name="connsiteX25" fmla="*/ 182524 w 197967"/>
                  <a:gd name="connsiteY25" fmla="*/ 28287 h 123362"/>
                  <a:gd name="connsiteX26" fmla="*/ 197523 w 197967"/>
                  <a:gd name="connsiteY26" fmla="*/ 28287 h 123362"/>
                  <a:gd name="connsiteX27" fmla="*/ 196760 w 197967"/>
                  <a:gd name="connsiteY27" fmla="*/ 45255 h 123362"/>
                  <a:gd name="connsiteX28" fmla="*/ 189960 w 197967"/>
                  <a:gd name="connsiteY28" fmla="*/ 51293 h 123362"/>
                  <a:gd name="connsiteX29" fmla="*/ 183668 w 197967"/>
                  <a:gd name="connsiteY29" fmla="*/ 50912 h 123362"/>
                  <a:gd name="connsiteX30" fmla="*/ 184050 w 197967"/>
                  <a:gd name="connsiteY30" fmla="*/ 67499 h 123362"/>
                  <a:gd name="connsiteX31" fmla="*/ 195489 w 197967"/>
                  <a:gd name="connsiteY31" fmla="*/ 67499 h 123362"/>
                  <a:gd name="connsiteX32" fmla="*/ 197968 w 197967"/>
                  <a:gd name="connsiteY32" fmla="*/ 75697 h 123362"/>
                  <a:gd name="connsiteX33" fmla="*/ 197332 w 197967"/>
                  <a:gd name="connsiteY33" fmla="*/ 85802 h 123362"/>
                  <a:gd name="connsiteX34" fmla="*/ 193201 w 197967"/>
                  <a:gd name="connsiteY34" fmla="*/ 90759 h 123362"/>
                  <a:gd name="connsiteX35" fmla="*/ 184113 w 197967"/>
                  <a:gd name="connsiteY35" fmla="*/ 92158 h 123362"/>
                  <a:gd name="connsiteX36" fmla="*/ 183605 w 197967"/>
                  <a:gd name="connsiteY36" fmla="*/ 118659 h 123362"/>
                  <a:gd name="connsiteX37" fmla="*/ 170831 w 197967"/>
                  <a:gd name="connsiteY37" fmla="*/ 116435 h 123362"/>
                  <a:gd name="connsiteX38" fmla="*/ 115158 w 197967"/>
                  <a:gd name="connsiteY38" fmla="*/ 117007 h 123362"/>
                  <a:gd name="connsiteX39" fmla="*/ 95457 w 197967"/>
                  <a:gd name="connsiteY39" fmla="*/ 123299 h 123362"/>
                  <a:gd name="connsiteX40" fmla="*/ 24150 w 197967"/>
                  <a:gd name="connsiteY40" fmla="*/ 109508 h 123362"/>
                  <a:gd name="connsiteX41" fmla="*/ 79060 w 197967"/>
                  <a:gd name="connsiteY41" fmla="*/ 109508 h 123362"/>
                  <a:gd name="connsiteX42" fmla="*/ 80013 w 197967"/>
                  <a:gd name="connsiteY42" fmla="*/ 110652 h 123362"/>
                  <a:gd name="connsiteX43" fmla="*/ 112362 w 197967"/>
                  <a:gd name="connsiteY43" fmla="*/ 111097 h 123362"/>
                  <a:gd name="connsiteX44" fmla="*/ 113188 w 197967"/>
                  <a:gd name="connsiteY44" fmla="*/ 110588 h 123362"/>
                  <a:gd name="connsiteX45" fmla="*/ 171403 w 197967"/>
                  <a:gd name="connsiteY45" fmla="*/ 110016 h 123362"/>
                  <a:gd name="connsiteX46" fmla="*/ 177250 w 197967"/>
                  <a:gd name="connsiteY46" fmla="*/ 111033 h 123362"/>
                  <a:gd name="connsiteX47" fmla="*/ 177758 w 197967"/>
                  <a:gd name="connsiteY47" fmla="*/ 86629 h 123362"/>
                  <a:gd name="connsiteX48" fmla="*/ 189833 w 197967"/>
                  <a:gd name="connsiteY48" fmla="*/ 84786 h 123362"/>
                  <a:gd name="connsiteX49" fmla="*/ 190977 w 197967"/>
                  <a:gd name="connsiteY49" fmla="*/ 83387 h 123362"/>
                  <a:gd name="connsiteX50" fmla="*/ 191422 w 197967"/>
                  <a:gd name="connsiteY50" fmla="*/ 76587 h 123362"/>
                  <a:gd name="connsiteX51" fmla="*/ 190723 w 197967"/>
                  <a:gd name="connsiteY51" fmla="*/ 74172 h 123362"/>
                  <a:gd name="connsiteX52" fmla="*/ 177758 w 197967"/>
                  <a:gd name="connsiteY52" fmla="*/ 74172 h 123362"/>
                  <a:gd name="connsiteX53" fmla="*/ 177123 w 197967"/>
                  <a:gd name="connsiteY53" fmla="*/ 44111 h 123362"/>
                  <a:gd name="connsiteX54" fmla="*/ 187799 w 197967"/>
                  <a:gd name="connsiteY54" fmla="*/ 44811 h 123362"/>
                  <a:gd name="connsiteX55" fmla="*/ 190532 w 197967"/>
                  <a:gd name="connsiteY55" fmla="*/ 42396 h 123362"/>
                  <a:gd name="connsiteX56" fmla="*/ 190850 w 197967"/>
                  <a:gd name="connsiteY56" fmla="*/ 34960 h 123362"/>
                  <a:gd name="connsiteX57" fmla="*/ 176169 w 197967"/>
                  <a:gd name="connsiteY57" fmla="*/ 34960 h 123362"/>
                  <a:gd name="connsiteX58" fmla="*/ 176169 w 197967"/>
                  <a:gd name="connsiteY58" fmla="*/ 19199 h 123362"/>
                  <a:gd name="connsiteX59" fmla="*/ 161743 w 197967"/>
                  <a:gd name="connsiteY59" fmla="*/ 19707 h 123362"/>
                  <a:gd name="connsiteX60" fmla="*/ 160726 w 197967"/>
                  <a:gd name="connsiteY60" fmla="*/ 12017 h 123362"/>
                  <a:gd name="connsiteX61" fmla="*/ 141151 w 197967"/>
                  <a:gd name="connsiteY61" fmla="*/ 14432 h 123362"/>
                  <a:gd name="connsiteX62" fmla="*/ 140198 w 197967"/>
                  <a:gd name="connsiteY62" fmla="*/ 13924 h 123362"/>
                  <a:gd name="connsiteX63" fmla="*/ 101367 w 197967"/>
                  <a:gd name="connsiteY63" fmla="*/ 14813 h 123362"/>
                  <a:gd name="connsiteX64" fmla="*/ 98889 w 197967"/>
                  <a:gd name="connsiteY64" fmla="*/ 17737 h 123362"/>
                  <a:gd name="connsiteX65" fmla="*/ 96410 w 197967"/>
                  <a:gd name="connsiteY65" fmla="*/ 14877 h 123362"/>
                  <a:gd name="connsiteX66" fmla="*/ 81348 w 197967"/>
                  <a:gd name="connsiteY66" fmla="*/ 6742 h 123362"/>
                  <a:gd name="connsiteX67" fmla="*/ 69972 w 197967"/>
                  <a:gd name="connsiteY67" fmla="*/ 11890 h 123362"/>
                  <a:gd name="connsiteX68" fmla="*/ 69273 w 197967"/>
                  <a:gd name="connsiteY68" fmla="*/ 12589 h 123362"/>
                  <a:gd name="connsiteX69" fmla="*/ 32730 w 197967"/>
                  <a:gd name="connsiteY69" fmla="*/ 19135 h 123362"/>
                  <a:gd name="connsiteX70" fmla="*/ 21926 w 197967"/>
                  <a:gd name="connsiteY70" fmla="*/ 19644 h 123362"/>
                  <a:gd name="connsiteX71" fmla="*/ 20591 w 197967"/>
                  <a:gd name="connsiteY71" fmla="*/ 20978 h 123362"/>
                  <a:gd name="connsiteX72" fmla="*/ 20591 w 197967"/>
                  <a:gd name="connsiteY72" fmla="*/ 34960 h 123362"/>
                  <a:gd name="connsiteX73" fmla="*/ 7181 w 197967"/>
                  <a:gd name="connsiteY73" fmla="*/ 35532 h 123362"/>
                  <a:gd name="connsiteX74" fmla="*/ 6864 w 197967"/>
                  <a:gd name="connsiteY74" fmla="*/ 42650 h 123362"/>
                  <a:gd name="connsiteX75" fmla="*/ 9978 w 197967"/>
                  <a:gd name="connsiteY75" fmla="*/ 45446 h 123362"/>
                  <a:gd name="connsiteX76" fmla="*/ 18303 w 197967"/>
                  <a:gd name="connsiteY76" fmla="*/ 44747 h 123362"/>
                  <a:gd name="connsiteX77" fmla="*/ 19638 w 197967"/>
                  <a:gd name="connsiteY77" fmla="*/ 74172 h 123362"/>
                  <a:gd name="connsiteX78" fmla="*/ 8580 w 197967"/>
                  <a:gd name="connsiteY78" fmla="*/ 74744 h 123362"/>
                  <a:gd name="connsiteX79" fmla="*/ 7944 w 197967"/>
                  <a:gd name="connsiteY79" fmla="*/ 76651 h 123362"/>
                  <a:gd name="connsiteX80" fmla="*/ 8770 w 197967"/>
                  <a:gd name="connsiteY80" fmla="*/ 81671 h 123362"/>
                  <a:gd name="connsiteX81" fmla="*/ 10740 w 197967"/>
                  <a:gd name="connsiteY81" fmla="*/ 85294 h 123362"/>
                  <a:gd name="connsiteX82" fmla="*/ 20337 w 197967"/>
                  <a:gd name="connsiteY82" fmla="*/ 85294 h 123362"/>
                  <a:gd name="connsiteX83" fmla="*/ 21862 w 197967"/>
                  <a:gd name="connsiteY83" fmla="*/ 110334 h 123362"/>
                  <a:gd name="connsiteX84" fmla="*/ 24214 w 197967"/>
                  <a:gd name="connsiteY84" fmla="*/ 109698 h 12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97967" h="123362">
                    <a:moveTo>
                      <a:pt x="95393" y="123362"/>
                    </a:moveTo>
                    <a:cubicBezTo>
                      <a:pt x="85479" y="123362"/>
                      <a:pt x="78806" y="118342"/>
                      <a:pt x="76264" y="115990"/>
                    </a:cubicBezTo>
                    <a:lnTo>
                      <a:pt x="25040" y="115990"/>
                    </a:lnTo>
                    <a:lnTo>
                      <a:pt x="15761" y="118532"/>
                    </a:lnTo>
                    <a:lnTo>
                      <a:pt x="14109" y="91586"/>
                    </a:lnTo>
                    <a:lnTo>
                      <a:pt x="6737" y="91586"/>
                    </a:lnTo>
                    <a:lnTo>
                      <a:pt x="2288" y="83006"/>
                    </a:lnTo>
                    <a:lnTo>
                      <a:pt x="1080" y="75825"/>
                    </a:lnTo>
                    <a:lnTo>
                      <a:pt x="3622" y="68198"/>
                    </a:lnTo>
                    <a:lnTo>
                      <a:pt x="12647" y="67690"/>
                    </a:lnTo>
                    <a:lnTo>
                      <a:pt x="11884" y="51547"/>
                    </a:lnTo>
                    <a:lnTo>
                      <a:pt x="7499" y="51928"/>
                    </a:lnTo>
                    <a:lnTo>
                      <a:pt x="0" y="45192"/>
                    </a:lnTo>
                    <a:lnTo>
                      <a:pt x="763" y="28986"/>
                    </a:lnTo>
                    <a:lnTo>
                      <a:pt x="13855" y="28477"/>
                    </a:lnTo>
                    <a:lnTo>
                      <a:pt x="13855" y="18055"/>
                    </a:lnTo>
                    <a:lnTo>
                      <a:pt x="18875" y="13034"/>
                    </a:lnTo>
                    <a:lnTo>
                      <a:pt x="31777" y="12399"/>
                    </a:lnTo>
                    <a:lnTo>
                      <a:pt x="65905" y="6297"/>
                    </a:lnTo>
                    <a:cubicBezTo>
                      <a:pt x="70608" y="1912"/>
                      <a:pt x="75882" y="-121"/>
                      <a:pt x="81475" y="6"/>
                    </a:cubicBezTo>
                    <a:cubicBezTo>
                      <a:pt x="89101" y="323"/>
                      <a:pt x="95393" y="4899"/>
                      <a:pt x="98698" y="7886"/>
                    </a:cubicBezTo>
                    <a:cubicBezTo>
                      <a:pt x="113824" y="-5968"/>
                      <a:pt x="137211" y="4899"/>
                      <a:pt x="142295" y="7568"/>
                    </a:cubicBezTo>
                    <a:lnTo>
                      <a:pt x="166191" y="4645"/>
                    </a:lnTo>
                    <a:lnTo>
                      <a:pt x="167272" y="12843"/>
                    </a:lnTo>
                    <a:lnTo>
                      <a:pt x="182524" y="12271"/>
                    </a:lnTo>
                    <a:lnTo>
                      <a:pt x="182524" y="28287"/>
                    </a:lnTo>
                    <a:lnTo>
                      <a:pt x="197523" y="28287"/>
                    </a:lnTo>
                    <a:lnTo>
                      <a:pt x="196760" y="45255"/>
                    </a:lnTo>
                    <a:lnTo>
                      <a:pt x="189960" y="51293"/>
                    </a:lnTo>
                    <a:lnTo>
                      <a:pt x="183668" y="50912"/>
                    </a:lnTo>
                    <a:lnTo>
                      <a:pt x="184050" y="67499"/>
                    </a:lnTo>
                    <a:lnTo>
                      <a:pt x="195489" y="67499"/>
                    </a:lnTo>
                    <a:lnTo>
                      <a:pt x="197968" y="75697"/>
                    </a:lnTo>
                    <a:lnTo>
                      <a:pt x="197332" y="85802"/>
                    </a:lnTo>
                    <a:lnTo>
                      <a:pt x="193201" y="90759"/>
                    </a:lnTo>
                    <a:lnTo>
                      <a:pt x="184113" y="92158"/>
                    </a:lnTo>
                    <a:lnTo>
                      <a:pt x="183605" y="118659"/>
                    </a:lnTo>
                    <a:lnTo>
                      <a:pt x="170831" y="116435"/>
                    </a:lnTo>
                    <a:lnTo>
                      <a:pt x="115158" y="117007"/>
                    </a:lnTo>
                    <a:cubicBezTo>
                      <a:pt x="107659" y="121710"/>
                      <a:pt x="101049" y="123299"/>
                      <a:pt x="95457" y="123299"/>
                    </a:cubicBezTo>
                    <a:close/>
                    <a:moveTo>
                      <a:pt x="24150" y="109508"/>
                    </a:moveTo>
                    <a:lnTo>
                      <a:pt x="79060" y="109508"/>
                    </a:lnTo>
                    <a:lnTo>
                      <a:pt x="80013" y="110652"/>
                    </a:lnTo>
                    <a:cubicBezTo>
                      <a:pt x="80458" y="111160"/>
                      <a:pt x="92279" y="124125"/>
                      <a:pt x="112362" y="111097"/>
                    </a:cubicBezTo>
                    <a:lnTo>
                      <a:pt x="113188" y="110588"/>
                    </a:lnTo>
                    <a:lnTo>
                      <a:pt x="171403" y="110016"/>
                    </a:lnTo>
                    <a:lnTo>
                      <a:pt x="177250" y="111033"/>
                    </a:lnTo>
                    <a:lnTo>
                      <a:pt x="177758" y="86629"/>
                    </a:lnTo>
                    <a:lnTo>
                      <a:pt x="189833" y="84786"/>
                    </a:lnTo>
                    <a:lnTo>
                      <a:pt x="190977" y="83387"/>
                    </a:lnTo>
                    <a:lnTo>
                      <a:pt x="191422" y="76587"/>
                    </a:lnTo>
                    <a:lnTo>
                      <a:pt x="190723" y="74172"/>
                    </a:lnTo>
                    <a:lnTo>
                      <a:pt x="177758" y="74172"/>
                    </a:lnTo>
                    <a:lnTo>
                      <a:pt x="177123" y="44111"/>
                    </a:lnTo>
                    <a:lnTo>
                      <a:pt x="187799" y="44811"/>
                    </a:lnTo>
                    <a:lnTo>
                      <a:pt x="190532" y="42396"/>
                    </a:lnTo>
                    <a:lnTo>
                      <a:pt x="190850" y="34960"/>
                    </a:lnTo>
                    <a:lnTo>
                      <a:pt x="176169" y="34960"/>
                    </a:lnTo>
                    <a:lnTo>
                      <a:pt x="176169" y="19199"/>
                    </a:lnTo>
                    <a:lnTo>
                      <a:pt x="161743" y="19707"/>
                    </a:lnTo>
                    <a:lnTo>
                      <a:pt x="160726" y="12017"/>
                    </a:lnTo>
                    <a:lnTo>
                      <a:pt x="141151" y="14432"/>
                    </a:lnTo>
                    <a:lnTo>
                      <a:pt x="140198" y="13924"/>
                    </a:lnTo>
                    <a:cubicBezTo>
                      <a:pt x="140198" y="13924"/>
                      <a:pt x="114268" y="-439"/>
                      <a:pt x="101367" y="14813"/>
                    </a:cubicBezTo>
                    <a:lnTo>
                      <a:pt x="98889" y="17737"/>
                    </a:lnTo>
                    <a:lnTo>
                      <a:pt x="96410" y="14877"/>
                    </a:lnTo>
                    <a:cubicBezTo>
                      <a:pt x="96410" y="14877"/>
                      <a:pt x="89546" y="7060"/>
                      <a:pt x="81348" y="6742"/>
                    </a:cubicBezTo>
                    <a:cubicBezTo>
                      <a:pt x="77090" y="6552"/>
                      <a:pt x="73531" y="8268"/>
                      <a:pt x="69972" y="11890"/>
                    </a:cubicBezTo>
                    <a:lnTo>
                      <a:pt x="69273" y="12589"/>
                    </a:lnTo>
                    <a:lnTo>
                      <a:pt x="32730" y="19135"/>
                    </a:lnTo>
                    <a:lnTo>
                      <a:pt x="21926" y="19644"/>
                    </a:lnTo>
                    <a:lnTo>
                      <a:pt x="20591" y="20978"/>
                    </a:lnTo>
                    <a:lnTo>
                      <a:pt x="20591" y="34960"/>
                    </a:lnTo>
                    <a:lnTo>
                      <a:pt x="7181" y="35532"/>
                    </a:lnTo>
                    <a:lnTo>
                      <a:pt x="6864" y="42650"/>
                    </a:lnTo>
                    <a:lnTo>
                      <a:pt x="9978" y="45446"/>
                    </a:lnTo>
                    <a:lnTo>
                      <a:pt x="18303" y="44747"/>
                    </a:lnTo>
                    <a:lnTo>
                      <a:pt x="19638" y="74172"/>
                    </a:lnTo>
                    <a:lnTo>
                      <a:pt x="8580" y="74744"/>
                    </a:lnTo>
                    <a:lnTo>
                      <a:pt x="7944" y="76651"/>
                    </a:lnTo>
                    <a:lnTo>
                      <a:pt x="8770" y="81671"/>
                    </a:lnTo>
                    <a:lnTo>
                      <a:pt x="10740" y="85294"/>
                    </a:lnTo>
                    <a:lnTo>
                      <a:pt x="20337" y="85294"/>
                    </a:lnTo>
                    <a:lnTo>
                      <a:pt x="21862" y="110334"/>
                    </a:lnTo>
                    <a:lnTo>
                      <a:pt x="24214" y="109698"/>
                    </a:lnTo>
                    <a:close/>
                  </a:path>
                </a:pathLst>
              </a:custGeom>
              <a:solidFill>
                <a:srgbClr val="B3B3B3"/>
              </a:solidFill>
              <a:ln w="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B694685-DCF2-7AF9-106F-BCFE8C5ACF72}"/>
                  </a:ext>
                </a:extLst>
              </p:cNvPr>
              <p:cNvSpPr/>
              <p:nvPr/>
            </p:nvSpPr>
            <p:spPr>
              <a:xfrm>
                <a:off x="5370773" y="5214243"/>
                <a:ext cx="136448" cy="99607"/>
              </a:xfrm>
              <a:custGeom>
                <a:avLst/>
                <a:gdLst>
                  <a:gd name="connsiteX0" fmla="*/ 136449 w 136448"/>
                  <a:gd name="connsiteY0" fmla="*/ 99608 h 99607"/>
                  <a:gd name="connsiteX1" fmla="*/ 92343 w 136448"/>
                  <a:gd name="connsiteY1" fmla="*/ 92045 h 99607"/>
                  <a:gd name="connsiteX2" fmla="*/ 71497 w 136448"/>
                  <a:gd name="connsiteY2" fmla="*/ 98909 h 99607"/>
                  <a:gd name="connsiteX3" fmla="*/ 68320 w 136448"/>
                  <a:gd name="connsiteY3" fmla="*/ 96112 h 99607"/>
                  <a:gd name="connsiteX4" fmla="*/ 64824 w 136448"/>
                  <a:gd name="connsiteY4" fmla="*/ 98654 h 99607"/>
                  <a:gd name="connsiteX5" fmla="*/ 44424 w 136448"/>
                  <a:gd name="connsiteY5" fmla="*/ 90901 h 99607"/>
                  <a:gd name="connsiteX6" fmla="*/ 0 w 136448"/>
                  <a:gd name="connsiteY6" fmla="*/ 95604 h 99607"/>
                  <a:gd name="connsiteX7" fmla="*/ 1208 w 136448"/>
                  <a:gd name="connsiteY7" fmla="*/ 7710 h 99607"/>
                  <a:gd name="connsiteX8" fmla="*/ 5593 w 136448"/>
                  <a:gd name="connsiteY8" fmla="*/ 9426 h 99607"/>
                  <a:gd name="connsiteX9" fmla="*/ 36670 w 136448"/>
                  <a:gd name="connsiteY9" fmla="*/ 5358 h 99607"/>
                  <a:gd name="connsiteX10" fmla="*/ 59931 w 136448"/>
                  <a:gd name="connsiteY10" fmla="*/ 2054 h 99607"/>
                  <a:gd name="connsiteX11" fmla="*/ 67176 w 136448"/>
                  <a:gd name="connsiteY11" fmla="*/ 7011 h 99607"/>
                  <a:gd name="connsiteX12" fmla="*/ 107913 w 136448"/>
                  <a:gd name="connsiteY12" fmla="*/ 7011 h 99607"/>
                  <a:gd name="connsiteX13" fmla="*/ 135877 w 136448"/>
                  <a:gd name="connsiteY13" fmla="*/ 5295 h 99607"/>
                  <a:gd name="connsiteX14" fmla="*/ 136449 w 136448"/>
                  <a:gd name="connsiteY14" fmla="*/ 99544 h 99607"/>
                  <a:gd name="connsiteX15" fmla="*/ 48682 w 136448"/>
                  <a:gd name="connsiteY15" fmla="*/ 83974 h 99607"/>
                  <a:gd name="connsiteX16" fmla="*/ 68447 w 136448"/>
                  <a:gd name="connsiteY16" fmla="*/ 92744 h 99607"/>
                  <a:gd name="connsiteX17" fmla="*/ 93868 w 136448"/>
                  <a:gd name="connsiteY17" fmla="*/ 85689 h 99607"/>
                  <a:gd name="connsiteX18" fmla="*/ 129903 w 136448"/>
                  <a:gd name="connsiteY18" fmla="*/ 91791 h 99607"/>
                  <a:gd name="connsiteX19" fmla="*/ 129394 w 136448"/>
                  <a:gd name="connsiteY19" fmla="*/ 12222 h 99607"/>
                  <a:gd name="connsiteX20" fmla="*/ 106388 w 136448"/>
                  <a:gd name="connsiteY20" fmla="*/ 13684 h 99607"/>
                  <a:gd name="connsiteX21" fmla="*/ 105498 w 136448"/>
                  <a:gd name="connsiteY21" fmla="*/ 13175 h 99607"/>
                  <a:gd name="connsiteX22" fmla="*/ 69019 w 136448"/>
                  <a:gd name="connsiteY22" fmla="*/ 13874 h 99607"/>
                  <a:gd name="connsiteX23" fmla="*/ 66477 w 136448"/>
                  <a:gd name="connsiteY23" fmla="*/ 16099 h 99607"/>
                  <a:gd name="connsiteX24" fmla="*/ 64316 w 136448"/>
                  <a:gd name="connsiteY24" fmla="*/ 13493 h 99607"/>
                  <a:gd name="connsiteX25" fmla="*/ 40293 w 136448"/>
                  <a:gd name="connsiteY25" fmla="*/ 10824 h 99607"/>
                  <a:gd name="connsiteX26" fmla="*/ 39530 w 136448"/>
                  <a:gd name="connsiteY26" fmla="*/ 11269 h 99607"/>
                  <a:gd name="connsiteX27" fmla="*/ 7563 w 136448"/>
                  <a:gd name="connsiteY27" fmla="*/ 16734 h 99607"/>
                  <a:gd name="connsiteX28" fmla="*/ 6609 w 136448"/>
                  <a:gd name="connsiteY28" fmla="*/ 88359 h 99607"/>
                  <a:gd name="connsiteX29" fmla="*/ 43280 w 136448"/>
                  <a:gd name="connsiteY29" fmla="*/ 84482 h 99607"/>
                  <a:gd name="connsiteX30" fmla="*/ 48618 w 136448"/>
                  <a:gd name="connsiteY30" fmla="*/ 83910 h 9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448" h="99607">
                    <a:moveTo>
                      <a:pt x="136449" y="99608"/>
                    </a:moveTo>
                    <a:lnTo>
                      <a:pt x="92343" y="92045"/>
                    </a:lnTo>
                    <a:cubicBezTo>
                      <a:pt x="80903" y="88422"/>
                      <a:pt x="71624" y="98781"/>
                      <a:pt x="71497" y="98909"/>
                    </a:cubicBezTo>
                    <a:lnTo>
                      <a:pt x="68320" y="96112"/>
                    </a:lnTo>
                    <a:lnTo>
                      <a:pt x="64824" y="98654"/>
                    </a:lnTo>
                    <a:cubicBezTo>
                      <a:pt x="57134" y="87977"/>
                      <a:pt x="44932" y="90774"/>
                      <a:pt x="44424" y="90901"/>
                    </a:cubicBezTo>
                    <a:lnTo>
                      <a:pt x="0" y="95604"/>
                    </a:lnTo>
                    <a:lnTo>
                      <a:pt x="1208" y="7710"/>
                    </a:lnTo>
                    <a:lnTo>
                      <a:pt x="5593" y="9426"/>
                    </a:lnTo>
                    <a:cubicBezTo>
                      <a:pt x="14363" y="12858"/>
                      <a:pt x="30633" y="7837"/>
                      <a:pt x="36670" y="5358"/>
                    </a:cubicBezTo>
                    <a:cubicBezTo>
                      <a:pt x="46012" y="-1887"/>
                      <a:pt x="54465" y="-489"/>
                      <a:pt x="59931" y="2054"/>
                    </a:cubicBezTo>
                    <a:cubicBezTo>
                      <a:pt x="63045" y="3515"/>
                      <a:pt x="65523" y="5485"/>
                      <a:pt x="67176" y="7011"/>
                    </a:cubicBezTo>
                    <a:cubicBezTo>
                      <a:pt x="83509" y="-4747"/>
                      <a:pt x="103401" y="4596"/>
                      <a:pt x="107913" y="7011"/>
                    </a:cubicBezTo>
                    <a:lnTo>
                      <a:pt x="135877" y="5295"/>
                    </a:lnTo>
                    <a:lnTo>
                      <a:pt x="136449" y="99544"/>
                    </a:lnTo>
                    <a:close/>
                    <a:moveTo>
                      <a:pt x="48682" y="83974"/>
                    </a:moveTo>
                    <a:cubicBezTo>
                      <a:pt x="53957" y="83974"/>
                      <a:pt x="62028" y="85372"/>
                      <a:pt x="68447" y="92744"/>
                    </a:cubicBezTo>
                    <a:cubicBezTo>
                      <a:pt x="72387" y="89121"/>
                      <a:pt x="82111" y="81940"/>
                      <a:pt x="93868" y="85689"/>
                    </a:cubicBezTo>
                    <a:lnTo>
                      <a:pt x="129903" y="91791"/>
                    </a:lnTo>
                    <a:lnTo>
                      <a:pt x="129394" y="12222"/>
                    </a:lnTo>
                    <a:lnTo>
                      <a:pt x="106388" y="13684"/>
                    </a:lnTo>
                    <a:lnTo>
                      <a:pt x="105498" y="13175"/>
                    </a:lnTo>
                    <a:cubicBezTo>
                      <a:pt x="105498" y="13175"/>
                      <a:pt x="83954" y="846"/>
                      <a:pt x="69019" y="13874"/>
                    </a:cubicBezTo>
                    <a:lnTo>
                      <a:pt x="66477" y="16099"/>
                    </a:lnTo>
                    <a:lnTo>
                      <a:pt x="64316" y="13493"/>
                    </a:lnTo>
                    <a:cubicBezTo>
                      <a:pt x="63235" y="12159"/>
                      <a:pt x="53194" y="528"/>
                      <a:pt x="40293" y="10824"/>
                    </a:cubicBezTo>
                    <a:lnTo>
                      <a:pt x="39530" y="11269"/>
                    </a:lnTo>
                    <a:cubicBezTo>
                      <a:pt x="38704" y="11586"/>
                      <a:pt x="20845" y="18959"/>
                      <a:pt x="7563" y="16734"/>
                    </a:cubicBezTo>
                    <a:lnTo>
                      <a:pt x="6609" y="88359"/>
                    </a:lnTo>
                    <a:lnTo>
                      <a:pt x="43280" y="84482"/>
                    </a:lnTo>
                    <a:cubicBezTo>
                      <a:pt x="43280" y="84482"/>
                      <a:pt x="45504" y="83910"/>
                      <a:pt x="48618" y="83910"/>
                    </a:cubicBezTo>
                    <a:close/>
                  </a:path>
                </a:pathLst>
              </a:custGeom>
              <a:solidFill>
                <a:srgbClr val="B3B3B3"/>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D71FF19-9B44-1551-A917-7025A2AD150E}"/>
                  </a:ext>
                </a:extLst>
              </p:cNvPr>
              <p:cNvSpPr/>
              <p:nvPr/>
            </p:nvSpPr>
            <p:spPr>
              <a:xfrm>
                <a:off x="5358073" y="5297200"/>
                <a:ext cx="160707" cy="36670"/>
              </a:xfrm>
              <a:custGeom>
                <a:avLst/>
                <a:gdLst>
                  <a:gd name="connsiteX0" fmla="*/ 81083 w 160707"/>
                  <a:gd name="connsiteY0" fmla="*/ 36543 h 36670"/>
                  <a:gd name="connsiteX1" fmla="*/ 61953 w 160707"/>
                  <a:gd name="connsiteY1" fmla="*/ 29806 h 36670"/>
                  <a:gd name="connsiteX2" fmla="*/ 11238 w 160707"/>
                  <a:gd name="connsiteY2" fmla="*/ 30315 h 36670"/>
                  <a:gd name="connsiteX3" fmla="*/ 3675 w 160707"/>
                  <a:gd name="connsiteY3" fmla="*/ 31395 h 36670"/>
                  <a:gd name="connsiteX4" fmla="*/ 370 w 160707"/>
                  <a:gd name="connsiteY4" fmla="*/ 29679 h 36670"/>
                  <a:gd name="connsiteX5" fmla="*/ 879 w 160707"/>
                  <a:gd name="connsiteY5" fmla="*/ 25930 h 36670"/>
                  <a:gd name="connsiteX6" fmla="*/ 19436 w 160707"/>
                  <a:gd name="connsiteY6" fmla="*/ 5783 h 36670"/>
                  <a:gd name="connsiteX7" fmla="*/ 21470 w 160707"/>
                  <a:gd name="connsiteY7" fmla="*/ 4766 h 36670"/>
                  <a:gd name="connsiteX8" fmla="*/ 62779 w 160707"/>
                  <a:gd name="connsiteY8" fmla="*/ 0 h 36670"/>
                  <a:gd name="connsiteX9" fmla="*/ 63987 w 160707"/>
                  <a:gd name="connsiteY9" fmla="*/ 64 h 36670"/>
                  <a:gd name="connsiteX10" fmla="*/ 82354 w 160707"/>
                  <a:gd name="connsiteY10" fmla="*/ 16333 h 36670"/>
                  <a:gd name="connsiteX11" fmla="*/ 90298 w 160707"/>
                  <a:gd name="connsiteY11" fmla="*/ 6038 h 36670"/>
                  <a:gd name="connsiteX12" fmla="*/ 106504 w 160707"/>
                  <a:gd name="connsiteY12" fmla="*/ 2097 h 36670"/>
                  <a:gd name="connsiteX13" fmla="*/ 106504 w 160707"/>
                  <a:gd name="connsiteY13" fmla="*/ 2097 h 36670"/>
                  <a:gd name="connsiteX14" fmla="*/ 116355 w 160707"/>
                  <a:gd name="connsiteY14" fmla="*/ 3495 h 36670"/>
                  <a:gd name="connsiteX15" fmla="*/ 117753 w 160707"/>
                  <a:gd name="connsiteY15" fmla="*/ 4067 h 36670"/>
                  <a:gd name="connsiteX16" fmla="*/ 144636 w 160707"/>
                  <a:gd name="connsiteY16" fmla="*/ 8453 h 36670"/>
                  <a:gd name="connsiteX17" fmla="*/ 146479 w 160707"/>
                  <a:gd name="connsiteY17" fmla="*/ 8643 h 36670"/>
                  <a:gd name="connsiteX18" fmla="*/ 148640 w 160707"/>
                  <a:gd name="connsiteY18" fmla="*/ 11884 h 36670"/>
                  <a:gd name="connsiteX19" fmla="*/ 159952 w 160707"/>
                  <a:gd name="connsiteY19" fmla="*/ 26565 h 36670"/>
                  <a:gd name="connsiteX20" fmla="*/ 160206 w 160707"/>
                  <a:gd name="connsiteY20" fmla="*/ 30442 h 36670"/>
                  <a:gd name="connsiteX21" fmla="*/ 156584 w 160707"/>
                  <a:gd name="connsiteY21" fmla="*/ 31840 h 36670"/>
                  <a:gd name="connsiteX22" fmla="*/ 151182 w 160707"/>
                  <a:gd name="connsiteY22" fmla="*/ 30378 h 36670"/>
                  <a:gd name="connsiteX23" fmla="*/ 100467 w 160707"/>
                  <a:gd name="connsiteY23" fmla="*/ 31967 h 36670"/>
                  <a:gd name="connsiteX24" fmla="*/ 80956 w 160707"/>
                  <a:gd name="connsiteY24" fmla="*/ 36670 h 36670"/>
                  <a:gd name="connsiteX25" fmla="*/ 63224 w 160707"/>
                  <a:gd name="connsiteY25" fmla="*/ 23260 h 36670"/>
                  <a:gd name="connsiteX26" fmla="*/ 65449 w 160707"/>
                  <a:gd name="connsiteY26" fmla="*/ 24150 h 36670"/>
                  <a:gd name="connsiteX27" fmla="*/ 78541 w 160707"/>
                  <a:gd name="connsiteY27" fmla="*/ 29870 h 36670"/>
                  <a:gd name="connsiteX28" fmla="*/ 78541 w 160707"/>
                  <a:gd name="connsiteY28" fmla="*/ 29743 h 36670"/>
                  <a:gd name="connsiteX29" fmla="*/ 62970 w 160707"/>
                  <a:gd name="connsiteY29" fmla="*/ 6546 h 36670"/>
                  <a:gd name="connsiteX30" fmla="*/ 23504 w 160707"/>
                  <a:gd name="connsiteY30" fmla="*/ 11122 h 36670"/>
                  <a:gd name="connsiteX31" fmla="*/ 11810 w 160707"/>
                  <a:gd name="connsiteY31" fmla="*/ 23832 h 36670"/>
                  <a:gd name="connsiteX32" fmla="*/ 63224 w 160707"/>
                  <a:gd name="connsiteY32" fmla="*/ 23324 h 36670"/>
                  <a:gd name="connsiteX33" fmla="*/ 63224 w 160707"/>
                  <a:gd name="connsiteY33" fmla="*/ 23324 h 36670"/>
                  <a:gd name="connsiteX34" fmla="*/ 102945 w 160707"/>
                  <a:gd name="connsiteY34" fmla="*/ 8325 h 36670"/>
                  <a:gd name="connsiteX35" fmla="*/ 94365 w 160707"/>
                  <a:gd name="connsiteY35" fmla="*/ 11185 h 36670"/>
                  <a:gd name="connsiteX36" fmla="*/ 85023 w 160707"/>
                  <a:gd name="connsiteY36" fmla="*/ 29743 h 36670"/>
                  <a:gd name="connsiteX37" fmla="*/ 98242 w 160707"/>
                  <a:gd name="connsiteY37" fmla="*/ 25803 h 36670"/>
                  <a:gd name="connsiteX38" fmla="*/ 99704 w 160707"/>
                  <a:gd name="connsiteY38" fmla="*/ 25421 h 36670"/>
                  <a:gd name="connsiteX39" fmla="*/ 149466 w 160707"/>
                  <a:gd name="connsiteY39" fmla="*/ 23896 h 36670"/>
                  <a:gd name="connsiteX40" fmla="*/ 142793 w 160707"/>
                  <a:gd name="connsiteY40" fmla="*/ 14681 h 36670"/>
                  <a:gd name="connsiteX41" fmla="*/ 105678 w 160707"/>
                  <a:gd name="connsiteY41" fmla="*/ 8580 h 36670"/>
                  <a:gd name="connsiteX42" fmla="*/ 103009 w 160707"/>
                  <a:gd name="connsiteY42" fmla="*/ 8389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0707" h="36670">
                    <a:moveTo>
                      <a:pt x="81083" y="36543"/>
                    </a:moveTo>
                    <a:cubicBezTo>
                      <a:pt x="74855" y="36543"/>
                      <a:pt x="67991" y="34891"/>
                      <a:pt x="61953" y="29806"/>
                    </a:cubicBezTo>
                    <a:lnTo>
                      <a:pt x="11238" y="30315"/>
                    </a:lnTo>
                    <a:lnTo>
                      <a:pt x="3675" y="31395"/>
                    </a:lnTo>
                    <a:cubicBezTo>
                      <a:pt x="2341" y="31586"/>
                      <a:pt x="1006" y="30887"/>
                      <a:pt x="370" y="29679"/>
                    </a:cubicBezTo>
                    <a:cubicBezTo>
                      <a:pt x="-265" y="28472"/>
                      <a:pt x="-75" y="26946"/>
                      <a:pt x="879" y="25930"/>
                    </a:cubicBezTo>
                    <a:lnTo>
                      <a:pt x="19436" y="5783"/>
                    </a:lnTo>
                    <a:cubicBezTo>
                      <a:pt x="19945" y="5211"/>
                      <a:pt x="20707" y="4830"/>
                      <a:pt x="21470" y="4766"/>
                    </a:cubicBezTo>
                    <a:lnTo>
                      <a:pt x="62779" y="0"/>
                    </a:lnTo>
                    <a:cubicBezTo>
                      <a:pt x="63161" y="0"/>
                      <a:pt x="63606" y="0"/>
                      <a:pt x="63987" y="64"/>
                    </a:cubicBezTo>
                    <a:cubicBezTo>
                      <a:pt x="64178" y="64"/>
                      <a:pt x="76761" y="3559"/>
                      <a:pt x="82354" y="16333"/>
                    </a:cubicBezTo>
                    <a:cubicBezTo>
                      <a:pt x="84133" y="12583"/>
                      <a:pt x="86676" y="8770"/>
                      <a:pt x="90298" y="6038"/>
                    </a:cubicBezTo>
                    <a:cubicBezTo>
                      <a:pt x="94874" y="2542"/>
                      <a:pt x="100339" y="1208"/>
                      <a:pt x="106504" y="2097"/>
                    </a:cubicBezTo>
                    <a:lnTo>
                      <a:pt x="106504" y="2097"/>
                    </a:lnTo>
                    <a:lnTo>
                      <a:pt x="116355" y="3495"/>
                    </a:lnTo>
                    <a:cubicBezTo>
                      <a:pt x="116863" y="3559"/>
                      <a:pt x="117308" y="3750"/>
                      <a:pt x="117753" y="4067"/>
                    </a:cubicBezTo>
                    <a:cubicBezTo>
                      <a:pt x="129129" y="6038"/>
                      <a:pt x="141395" y="8135"/>
                      <a:pt x="144636" y="8453"/>
                    </a:cubicBezTo>
                    <a:cubicBezTo>
                      <a:pt x="145272" y="8325"/>
                      <a:pt x="145907" y="8453"/>
                      <a:pt x="146479" y="8643"/>
                    </a:cubicBezTo>
                    <a:cubicBezTo>
                      <a:pt x="147814" y="9152"/>
                      <a:pt x="148703" y="10486"/>
                      <a:pt x="148640" y="11884"/>
                    </a:cubicBezTo>
                    <a:cubicBezTo>
                      <a:pt x="150419" y="14617"/>
                      <a:pt x="155504" y="21100"/>
                      <a:pt x="159952" y="26565"/>
                    </a:cubicBezTo>
                    <a:cubicBezTo>
                      <a:pt x="160842" y="27646"/>
                      <a:pt x="160969" y="29234"/>
                      <a:pt x="160206" y="30442"/>
                    </a:cubicBezTo>
                    <a:cubicBezTo>
                      <a:pt x="159444" y="31649"/>
                      <a:pt x="157982" y="32158"/>
                      <a:pt x="156584" y="31840"/>
                    </a:cubicBezTo>
                    <a:lnTo>
                      <a:pt x="151182" y="30378"/>
                    </a:lnTo>
                    <a:lnTo>
                      <a:pt x="100467" y="31967"/>
                    </a:lnTo>
                    <a:cubicBezTo>
                      <a:pt x="98051" y="33175"/>
                      <a:pt x="90107" y="36670"/>
                      <a:pt x="80956" y="36670"/>
                    </a:cubicBezTo>
                    <a:close/>
                    <a:moveTo>
                      <a:pt x="63224" y="23260"/>
                    </a:moveTo>
                    <a:cubicBezTo>
                      <a:pt x="64051" y="23260"/>
                      <a:pt x="64813" y="23578"/>
                      <a:pt x="65449" y="24150"/>
                    </a:cubicBezTo>
                    <a:cubicBezTo>
                      <a:pt x="69453" y="27836"/>
                      <a:pt x="74028" y="29425"/>
                      <a:pt x="78541" y="29870"/>
                    </a:cubicBezTo>
                    <a:lnTo>
                      <a:pt x="78541" y="29743"/>
                    </a:lnTo>
                    <a:cubicBezTo>
                      <a:pt x="78541" y="12647"/>
                      <a:pt x="65766" y="7499"/>
                      <a:pt x="62970" y="6546"/>
                    </a:cubicBezTo>
                    <a:lnTo>
                      <a:pt x="23504" y="11122"/>
                    </a:lnTo>
                    <a:lnTo>
                      <a:pt x="11810" y="23832"/>
                    </a:lnTo>
                    <a:lnTo>
                      <a:pt x="63224" y="23324"/>
                    </a:lnTo>
                    <a:lnTo>
                      <a:pt x="63224" y="23324"/>
                    </a:lnTo>
                    <a:close/>
                    <a:moveTo>
                      <a:pt x="102945" y="8325"/>
                    </a:moveTo>
                    <a:cubicBezTo>
                      <a:pt x="99704" y="8325"/>
                      <a:pt x="96844" y="9279"/>
                      <a:pt x="94365" y="11185"/>
                    </a:cubicBezTo>
                    <a:cubicBezTo>
                      <a:pt x="87438" y="16460"/>
                      <a:pt x="85404" y="27519"/>
                      <a:pt x="85023" y="29743"/>
                    </a:cubicBezTo>
                    <a:cubicBezTo>
                      <a:pt x="92332" y="28853"/>
                      <a:pt x="98115" y="25866"/>
                      <a:pt x="98242" y="25803"/>
                    </a:cubicBezTo>
                    <a:cubicBezTo>
                      <a:pt x="98687" y="25548"/>
                      <a:pt x="99195" y="25421"/>
                      <a:pt x="99704" y="25421"/>
                    </a:cubicBezTo>
                    <a:lnTo>
                      <a:pt x="149466" y="23896"/>
                    </a:lnTo>
                    <a:cubicBezTo>
                      <a:pt x="145971" y="19447"/>
                      <a:pt x="143873" y="16651"/>
                      <a:pt x="142793" y="14681"/>
                    </a:cubicBezTo>
                    <a:cubicBezTo>
                      <a:pt x="137518" y="14172"/>
                      <a:pt x="126968" y="12329"/>
                      <a:pt x="105678" y="8580"/>
                    </a:cubicBezTo>
                    <a:cubicBezTo>
                      <a:pt x="104725" y="8453"/>
                      <a:pt x="103835" y="8389"/>
                      <a:pt x="103009" y="8389"/>
                    </a:cubicBezTo>
                    <a:close/>
                  </a:path>
                </a:pathLst>
              </a:custGeom>
              <a:solidFill>
                <a:srgbClr val="B3B3B3"/>
              </a:solidFill>
              <a:ln w="0" cap="flat">
                <a:noFill/>
                <a:prstDash val="solid"/>
                <a:miter/>
              </a:ln>
            </p:spPr>
            <p:txBody>
              <a:bodyPr rtlCol="0" anchor="ctr"/>
              <a:lstStyle/>
              <a:p>
                <a:endParaRPr lang="en-US"/>
              </a:p>
            </p:txBody>
          </p:sp>
          <p:grpSp>
            <p:nvGrpSpPr>
              <p:cNvPr id="35" name="Graphic 23">
                <a:extLst>
                  <a:ext uri="{FF2B5EF4-FFF2-40B4-BE49-F238E27FC236}">
                    <a16:creationId xmlns:a16="http://schemas.microsoft.com/office/drawing/2014/main" id="{89C3133B-7F0E-7B5E-D2CF-704783960D23}"/>
                  </a:ext>
                </a:extLst>
              </p:cNvPr>
              <p:cNvGrpSpPr/>
              <p:nvPr/>
            </p:nvGrpSpPr>
            <p:grpSpPr>
              <a:xfrm>
                <a:off x="5396321" y="5441338"/>
                <a:ext cx="39403" cy="43597"/>
                <a:chOff x="5396321" y="5441338"/>
                <a:chExt cx="39403" cy="43597"/>
              </a:xfrm>
            </p:grpSpPr>
            <p:sp>
              <p:nvSpPr>
                <p:cNvPr id="36" name="Freeform 35">
                  <a:extLst>
                    <a:ext uri="{FF2B5EF4-FFF2-40B4-BE49-F238E27FC236}">
                      <a16:creationId xmlns:a16="http://schemas.microsoft.com/office/drawing/2014/main" id="{58C22754-A55D-359B-4562-543030949D2B}"/>
                    </a:ext>
                  </a:extLst>
                </p:cNvPr>
                <p:cNvSpPr/>
                <p:nvPr/>
              </p:nvSpPr>
              <p:spPr>
                <a:xfrm>
                  <a:off x="5399562" y="5444580"/>
                  <a:ext cx="32856" cy="37114"/>
                </a:xfrm>
                <a:custGeom>
                  <a:avLst/>
                  <a:gdLst>
                    <a:gd name="connsiteX0" fmla="*/ 32857 w 32856"/>
                    <a:gd name="connsiteY0" fmla="*/ 18557 h 37114"/>
                    <a:gd name="connsiteX1" fmla="*/ 16460 w 32856"/>
                    <a:gd name="connsiteY1" fmla="*/ 0 h 37114"/>
                    <a:gd name="connsiteX2" fmla="*/ 0 w 32856"/>
                    <a:gd name="connsiteY2" fmla="*/ 18557 h 37114"/>
                    <a:gd name="connsiteX3" fmla="*/ 16460 w 32856"/>
                    <a:gd name="connsiteY3" fmla="*/ 37115 h 37114"/>
                    <a:gd name="connsiteX4" fmla="*/ 32857 w 32856"/>
                    <a:gd name="connsiteY4" fmla="*/ 18557 h 3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56" h="37114">
                      <a:moveTo>
                        <a:pt x="32857" y="18557"/>
                      </a:moveTo>
                      <a:cubicBezTo>
                        <a:pt x="32857" y="8325"/>
                        <a:pt x="25485" y="0"/>
                        <a:pt x="16460" y="0"/>
                      </a:cubicBezTo>
                      <a:cubicBezTo>
                        <a:pt x="7436" y="0"/>
                        <a:pt x="0" y="8262"/>
                        <a:pt x="0" y="18557"/>
                      </a:cubicBezTo>
                      <a:cubicBezTo>
                        <a:pt x="0" y="28853"/>
                        <a:pt x="7372" y="37115"/>
                        <a:pt x="16460" y="37115"/>
                      </a:cubicBezTo>
                      <a:cubicBezTo>
                        <a:pt x="25548" y="37115"/>
                        <a:pt x="32857" y="28853"/>
                        <a:pt x="32857" y="18557"/>
                      </a:cubicBezTo>
                      <a:close/>
                    </a:path>
                  </a:pathLst>
                </a:custGeom>
                <a:solidFill>
                  <a:srgbClr val="EEEEEE"/>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21171E-45B0-F2EA-6676-A293A231604E}"/>
                    </a:ext>
                  </a:extLst>
                </p:cNvPr>
                <p:cNvSpPr/>
                <p:nvPr/>
              </p:nvSpPr>
              <p:spPr>
                <a:xfrm>
                  <a:off x="5396321" y="5441338"/>
                  <a:ext cx="39403" cy="43597"/>
                </a:xfrm>
                <a:custGeom>
                  <a:avLst/>
                  <a:gdLst>
                    <a:gd name="connsiteX0" fmla="*/ 19702 w 39403"/>
                    <a:gd name="connsiteY0" fmla="*/ 43597 h 43597"/>
                    <a:gd name="connsiteX1" fmla="*/ 0 w 39403"/>
                    <a:gd name="connsiteY1" fmla="*/ 21799 h 43597"/>
                    <a:gd name="connsiteX2" fmla="*/ 19702 w 39403"/>
                    <a:gd name="connsiteY2" fmla="*/ 0 h 43597"/>
                    <a:gd name="connsiteX3" fmla="*/ 39403 w 39403"/>
                    <a:gd name="connsiteY3" fmla="*/ 21799 h 43597"/>
                    <a:gd name="connsiteX4" fmla="*/ 19702 w 39403"/>
                    <a:gd name="connsiteY4" fmla="*/ 43597 h 43597"/>
                    <a:gd name="connsiteX5" fmla="*/ 19702 w 39403"/>
                    <a:gd name="connsiteY5" fmla="*/ 6482 h 43597"/>
                    <a:gd name="connsiteX6" fmla="*/ 6546 w 39403"/>
                    <a:gd name="connsiteY6" fmla="*/ 21735 h 43597"/>
                    <a:gd name="connsiteX7" fmla="*/ 19702 w 39403"/>
                    <a:gd name="connsiteY7" fmla="*/ 37051 h 43597"/>
                    <a:gd name="connsiteX8" fmla="*/ 32857 w 39403"/>
                    <a:gd name="connsiteY8" fmla="*/ 21735 h 43597"/>
                    <a:gd name="connsiteX9" fmla="*/ 19702 w 39403"/>
                    <a:gd name="connsiteY9" fmla="*/ 6482 h 4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03" h="43597">
                      <a:moveTo>
                        <a:pt x="19702" y="43597"/>
                      </a:moveTo>
                      <a:cubicBezTo>
                        <a:pt x="8834" y="43597"/>
                        <a:pt x="0" y="33810"/>
                        <a:pt x="0" y="21799"/>
                      </a:cubicBezTo>
                      <a:cubicBezTo>
                        <a:pt x="0" y="9787"/>
                        <a:pt x="8834" y="0"/>
                        <a:pt x="19702" y="0"/>
                      </a:cubicBezTo>
                      <a:cubicBezTo>
                        <a:pt x="30569" y="0"/>
                        <a:pt x="39403" y="9787"/>
                        <a:pt x="39403" y="21799"/>
                      </a:cubicBezTo>
                      <a:cubicBezTo>
                        <a:pt x="39403" y="33810"/>
                        <a:pt x="30569" y="43597"/>
                        <a:pt x="19702" y="43597"/>
                      </a:cubicBezTo>
                      <a:close/>
                      <a:moveTo>
                        <a:pt x="19702" y="6482"/>
                      </a:moveTo>
                      <a:cubicBezTo>
                        <a:pt x="12456" y="6482"/>
                        <a:pt x="6546" y="13346"/>
                        <a:pt x="6546" y="21735"/>
                      </a:cubicBezTo>
                      <a:cubicBezTo>
                        <a:pt x="6546" y="30124"/>
                        <a:pt x="12456" y="37051"/>
                        <a:pt x="19702" y="37051"/>
                      </a:cubicBezTo>
                      <a:cubicBezTo>
                        <a:pt x="26947" y="37051"/>
                        <a:pt x="32857" y="30188"/>
                        <a:pt x="32857" y="21735"/>
                      </a:cubicBezTo>
                      <a:cubicBezTo>
                        <a:pt x="32857" y="13283"/>
                        <a:pt x="26947" y="6482"/>
                        <a:pt x="19702" y="6482"/>
                      </a:cubicBezTo>
                      <a:close/>
                    </a:path>
                  </a:pathLst>
                </a:custGeom>
                <a:solidFill>
                  <a:srgbClr val="B3B3B3"/>
                </a:solidFill>
                <a:ln w="0" cap="flat">
                  <a:noFill/>
                  <a:prstDash val="solid"/>
                  <a:miter/>
                </a:ln>
              </p:spPr>
              <p:txBody>
                <a:bodyPr rtlCol="0" anchor="ctr"/>
                <a:lstStyle/>
                <a:p>
                  <a:endParaRPr lang="en-US"/>
                </a:p>
              </p:txBody>
            </p:sp>
          </p:grpSp>
          <p:grpSp>
            <p:nvGrpSpPr>
              <p:cNvPr id="38" name="Graphic 23">
                <a:extLst>
                  <a:ext uri="{FF2B5EF4-FFF2-40B4-BE49-F238E27FC236}">
                    <a16:creationId xmlns:a16="http://schemas.microsoft.com/office/drawing/2014/main" id="{E6138390-D60D-95D8-BBF0-83139C3BFC60}"/>
                  </a:ext>
                </a:extLst>
              </p:cNvPr>
              <p:cNvGrpSpPr/>
              <p:nvPr/>
            </p:nvGrpSpPr>
            <p:grpSpPr>
              <a:xfrm>
                <a:off x="5438139" y="5441338"/>
                <a:ext cx="39402" cy="43597"/>
                <a:chOff x="5438139" y="5441338"/>
                <a:chExt cx="39402" cy="43597"/>
              </a:xfrm>
            </p:grpSpPr>
            <p:sp>
              <p:nvSpPr>
                <p:cNvPr id="39" name="Freeform 38">
                  <a:extLst>
                    <a:ext uri="{FF2B5EF4-FFF2-40B4-BE49-F238E27FC236}">
                      <a16:creationId xmlns:a16="http://schemas.microsoft.com/office/drawing/2014/main" id="{3771EBD7-78ED-C98D-9A5C-D538E243F818}"/>
                    </a:ext>
                  </a:extLst>
                </p:cNvPr>
                <p:cNvSpPr/>
                <p:nvPr/>
              </p:nvSpPr>
              <p:spPr>
                <a:xfrm>
                  <a:off x="5441444" y="5444580"/>
                  <a:ext cx="32856" cy="37114"/>
                </a:xfrm>
                <a:custGeom>
                  <a:avLst/>
                  <a:gdLst>
                    <a:gd name="connsiteX0" fmla="*/ 32857 w 32856"/>
                    <a:gd name="connsiteY0" fmla="*/ 18557 h 37114"/>
                    <a:gd name="connsiteX1" fmla="*/ 16397 w 32856"/>
                    <a:gd name="connsiteY1" fmla="*/ 0 h 37114"/>
                    <a:gd name="connsiteX2" fmla="*/ 0 w 32856"/>
                    <a:gd name="connsiteY2" fmla="*/ 18557 h 37114"/>
                    <a:gd name="connsiteX3" fmla="*/ 16397 w 32856"/>
                    <a:gd name="connsiteY3" fmla="*/ 37115 h 37114"/>
                    <a:gd name="connsiteX4" fmla="*/ 32857 w 32856"/>
                    <a:gd name="connsiteY4" fmla="*/ 18557 h 3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56" h="37114">
                      <a:moveTo>
                        <a:pt x="32857" y="18557"/>
                      </a:moveTo>
                      <a:cubicBezTo>
                        <a:pt x="32857" y="8325"/>
                        <a:pt x="25485" y="0"/>
                        <a:pt x="16397" y="0"/>
                      </a:cubicBezTo>
                      <a:cubicBezTo>
                        <a:pt x="7309" y="0"/>
                        <a:pt x="0" y="8262"/>
                        <a:pt x="0" y="18557"/>
                      </a:cubicBezTo>
                      <a:cubicBezTo>
                        <a:pt x="0" y="28853"/>
                        <a:pt x="7372" y="37115"/>
                        <a:pt x="16397" y="37115"/>
                      </a:cubicBezTo>
                      <a:cubicBezTo>
                        <a:pt x="25421" y="37115"/>
                        <a:pt x="32857" y="28853"/>
                        <a:pt x="32857" y="18557"/>
                      </a:cubicBezTo>
                      <a:close/>
                    </a:path>
                  </a:pathLst>
                </a:custGeom>
                <a:solidFill>
                  <a:srgbClr val="EEEEEE"/>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B23CB99-DE14-27CD-BD0E-691E7372CD6A}"/>
                    </a:ext>
                  </a:extLst>
                </p:cNvPr>
                <p:cNvSpPr/>
                <p:nvPr/>
              </p:nvSpPr>
              <p:spPr>
                <a:xfrm>
                  <a:off x="5438139" y="5441338"/>
                  <a:ext cx="39402" cy="43597"/>
                </a:xfrm>
                <a:custGeom>
                  <a:avLst/>
                  <a:gdLst>
                    <a:gd name="connsiteX0" fmla="*/ 19702 w 39402"/>
                    <a:gd name="connsiteY0" fmla="*/ 43597 h 43597"/>
                    <a:gd name="connsiteX1" fmla="*/ 0 w 39402"/>
                    <a:gd name="connsiteY1" fmla="*/ 21799 h 43597"/>
                    <a:gd name="connsiteX2" fmla="*/ 19702 w 39402"/>
                    <a:gd name="connsiteY2" fmla="*/ 0 h 43597"/>
                    <a:gd name="connsiteX3" fmla="*/ 39403 w 39402"/>
                    <a:gd name="connsiteY3" fmla="*/ 21799 h 43597"/>
                    <a:gd name="connsiteX4" fmla="*/ 19702 w 39402"/>
                    <a:gd name="connsiteY4" fmla="*/ 43597 h 43597"/>
                    <a:gd name="connsiteX5" fmla="*/ 19702 w 39402"/>
                    <a:gd name="connsiteY5" fmla="*/ 6482 h 43597"/>
                    <a:gd name="connsiteX6" fmla="*/ 6546 w 39402"/>
                    <a:gd name="connsiteY6" fmla="*/ 21735 h 43597"/>
                    <a:gd name="connsiteX7" fmla="*/ 19702 w 39402"/>
                    <a:gd name="connsiteY7" fmla="*/ 37051 h 43597"/>
                    <a:gd name="connsiteX8" fmla="*/ 32857 w 39402"/>
                    <a:gd name="connsiteY8" fmla="*/ 21735 h 43597"/>
                    <a:gd name="connsiteX9" fmla="*/ 19702 w 39402"/>
                    <a:gd name="connsiteY9" fmla="*/ 6482 h 4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02" h="43597">
                      <a:moveTo>
                        <a:pt x="19702" y="43597"/>
                      </a:moveTo>
                      <a:cubicBezTo>
                        <a:pt x="8834" y="43597"/>
                        <a:pt x="0" y="33810"/>
                        <a:pt x="0" y="21799"/>
                      </a:cubicBezTo>
                      <a:cubicBezTo>
                        <a:pt x="0" y="9787"/>
                        <a:pt x="8834" y="0"/>
                        <a:pt x="19702" y="0"/>
                      </a:cubicBezTo>
                      <a:cubicBezTo>
                        <a:pt x="30569" y="0"/>
                        <a:pt x="39403" y="9787"/>
                        <a:pt x="39403" y="21799"/>
                      </a:cubicBezTo>
                      <a:cubicBezTo>
                        <a:pt x="39403" y="33810"/>
                        <a:pt x="30569" y="43597"/>
                        <a:pt x="19702" y="43597"/>
                      </a:cubicBezTo>
                      <a:close/>
                      <a:moveTo>
                        <a:pt x="19702" y="6482"/>
                      </a:moveTo>
                      <a:cubicBezTo>
                        <a:pt x="12456" y="6482"/>
                        <a:pt x="6546" y="13346"/>
                        <a:pt x="6546" y="21735"/>
                      </a:cubicBezTo>
                      <a:cubicBezTo>
                        <a:pt x="6546" y="30124"/>
                        <a:pt x="12456" y="37051"/>
                        <a:pt x="19702" y="37051"/>
                      </a:cubicBezTo>
                      <a:cubicBezTo>
                        <a:pt x="26947" y="37051"/>
                        <a:pt x="32857" y="30188"/>
                        <a:pt x="32857" y="21735"/>
                      </a:cubicBezTo>
                      <a:cubicBezTo>
                        <a:pt x="32857" y="13283"/>
                        <a:pt x="26947" y="6482"/>
                        <a:pt x="19702" y="6482"/>
                      </a:cubicBezTo>
                      <a:close/>
                    </a:path>
                  </a:pathLst>
                </a:custGeom>
                <a:solidFill>
                  <a:srgbClr val="B3B3B3"/>
                </a:solidFill>
                <a:ln w="0" cap="flat">
                  <a:noFill/>
                  <a:prstDash val="solid"/>
                  <a:miter/>
                </a:ln>
              </p:spPr>
              <p:txBody>
                <a:bodyPr rtlCol="0" anchor="ctr"/>
                <a:lstStyle/>
                <a:p>
                  <a:endParaRPr lang="en-US"/>
                </a:p>
              </p:txBody>
            </p:sp>
          </p:grpSp>
          <p:grpSp>
            <p:nvGrpSpPr>
              <p:cNvPr id="41" name="Graphic 23">
                <a:extLst>
                  <a:ext uri="{FF2B5EF4-FFF2-40B4-BE49-F238E27FC236}">
                    <a16:creationId xmlns:a16="http://schemas.microsoft.com/office/drawing/2014/main" id="{DC4D09CE-B303-CABB-D6D4-CD3D00052FA2}"/>
                  </a:ext>
                </a:extLst>
              </p:cNvPr>
              <p:cNvGrpSpPr/>
              <p:nvPr/>
            </p:nvGrpSpPr>
            <p:grpSpPr>
              <a:xfrm>
                <a:off x="5353105" y="5404726"/>
                <a:ext cx="86241" cy="34197"/>
                <a:chOff x="5353105" y="5404726"/>
                <a:chExt cx="86241" cy="34197"/>
              </a:xfrm>
            </p:grpSpPr>
            <p:sp>
              <p:nvSpPr>
                <p:cNvPr id="42" name="Freeform 41">
                  <a:extLst>
                    <a:ext uri="{FF2B5EF4-FFF2-40B4-BE49-F238E27FC236}">
                      <a16:creationId xmlns:a16="http://schemas.microsoft.com/office/drawing/2014/main" id="{8713B124-26B6-8B9D-E579-29C34E7421EB}"/>
                    </a:ext>
                  </a:extLst>
                </p:cNvPr>
                <p:cNvSpPr/>
                <p:nvPr/>
              </p:nvSpPr>
              <p:spPr>
                <a:xfrm>
                  <a:off x="5358761" y="5407929"/>
                  <a:ext cx="77344" cy="27625"/>
                </a:xfrm>
                <a:custGeom>
                  <a:avLst/>
                  <a:gdLst>
                    <a:gd name="connsiteX0" fmla="*/ 77344 w 77344"/>
                    <a:gd name="connsiteY0" fmla="*/ 22859 h 27625"/>
                    <a:gd name="connsiteX1" fmla="*/ 41310 w 77344"/>
                    <a:gd name="connsiteY1" fmla="*/ 27626 h 27625"/>
                    <a:gd name="connsiteX2" fmla="*/ 0 w 77344"/>
                    <a:gd name="connsiteY2" fmla="*/ 7988 h 27625"/>
                    <a:gd name="connsiteX3" fmla="*/ 42390 w 77344"/>
                    <a:gd name="connsiteY3" fmla="*/ 616 h 27625"/>
                    <a:gd name="connsiteX4" fmla="*/ 77344 w 77344"/>
                    <a:gd name="connsiteY4" fmla="*/ 20190 h 2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4" h="27625">
                      <a:moveTo>
                        <a:pt x="77344" y="22859"/>
                      </a:moveTo>
                      <a:lnTo>
                        <a:pt x="41310" y="27626"/>
                      </a:lnTo>
                      <a:cubicBezTo>
                        <a:pt x="41310" y="27626"/>
                        <a:pt x="10550" y="20762"/>
                        <a:pt x="0" y="7988"/>
                      </a:cubicBezTo>
                      <a:cubicBezTo>
                        <a:pt x="0" y="7988"/>
                        <a:pt x="34954" y="-2626"/>
                        <a:pt x="42390" y="616"/>
                      </a:cubicBezTo>
                      <a:cubicBezTo>
                        <a:pt x="42390" y="616"/>
                        <a:pt x="77344" y="12818"/>
                        <a:pt x="77344" y="20190"/>
                      </a:cubicBezTo>
                    </a:path>
                  </a:pathLst>
                </a:custGeom>
                <a:solidFill>
                  <a:srgbClr val="EEEEEE"/>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DFB379D-98D1-6B24-FE95-0ECC3FBF67ED}"/>
                    </a:ext>
                  </a:extLst>
                </p:cNvPr>
                <p:cNvSpPr/>
                <p:nvPr/>
              </p:nvSpPr>
              <p:spPr>
                <a:xfrm>
                  <a:off x="5353105" y="5404726"/>
                  <a:ext cx="86241" cy="34197"/>
                </a:xfrm>
                <a:custGeom>
                  <a:avLst/>
                  <a:gdLst>
                    <a:gd name="connsiteX0" fmla="*/ 46839 w 86241"/>
                    <a:gd name="connsiteY0" fmla="*/ 34134 h 34197"/>
                    <a:gd name="connsiteX1" fmla="*/ 46267 w 86241"/>
                    <a:gd name="connsiteY1" fmla="*/ 34006 h 34197"/>
                    <a:gd name="connsiteX2" fmla="*/ 3178 w 86241"/>
                    <a:gd name="connsiteY2" fmla="*/ 13288 h 34197"/>
                    <a:gd name="connsiteX3" fmla="*/ 0 w 86241"/>
                    <a:gd name="connsiteY3" fmla="*/ 9475 h 34197"/>
                    <a:gd name="connsiteX4" fmla="*/ 4703 w 86241"/>
                    <a:gd name="connsiteY4" fmla="*/ 8077 h 34197"/>
                    <a:gd name="connsiteX5" fmla="*/ 49317 w 86241"/>
                    <a:gd name="connsiteY5" fmla="*/ 832 h 34197"/>
                    <a:gd name="connsiteX6" fmla="*/ 86242 w 86241"/>
                    <a:gd name="connsiteY6" fmla="*/ 23457 h 34197"/>
                    <a:gd name="connsiteX7" fmla="*/ 82619 w 86241"/>
                    <a:gd name="connsiteY7" fmla="*/ 23457 h 34197"/>
                    <a:gd name="connsiteX8" fmla="*/ 83382 w 86241"/>
                    <a:gd name="connsiteY8" fmla="*/ 29367 h 34197"/>
                    <a:gd name="connsiteX9" fmla="*/ 46775 w 86241"/>
                    <a:gd name="connsiteY9" fmla="*/ 34197 h 34197"/>
                    <a:gd name="connsiteX10" fmla="*/ 11948 w 86241"/>
                    <a:gd name="connsiteY10" fmla="*/ 12780 h 34197"/>
                    <a:gd name="connsiteX11" fmla="*/ 47093 w 86241"/>
                    <a:gd name="connsiteY11" fmla="*/ 27524 h 34197"/>
                    <a:gd name="connsiteX12" fmla="*/ 79632 w 86241"/>
                    <a:gd name="connsiteY12" fmla="*/ 23202 h 34197"/>
                    <a:gd name="connsiteX13" fmla="*/ 46902 w 86241"/>
                    <a:gd name="connsiteY13" fmla="*/ 6869 h 34197"/>
                    <a:gd name="connsiteX14" fmla="*/ 11884 w 86241"/>
                    <a:gd name="connsiteY14" fmla="*/ 12716 h 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241" h="34197">
                      <a:moveTo>
                        <a:pt x="46839" y="34134"/>
                      </a:moveTo>
                      <a:lnTo>
                        <a:pt x="46267" y="34006"/>
                      </a:lnTo>
                      <a:cubicBezTo>
                        <a:pt x="44996" y="33689"/>
                        <a:pt x="14299" y="26698"/>
                        <a:pt x="3178" y="13288"/>
                      </a:cubicBezTo>
                      <a:lnTo>
                        <a:pt x="0" y="9475"/>
                      </a:lnTo>
                      <a:lnTo>
                        <a:pt x="4703" y="8077"/>
                      </a:lnTo>
                      <a:cubicBezTo>
                        <a:pt x="13155" y="5535"/>
                        <a:pt x="41437" y="-2600"/>
                        <a:pt x="49317" y="832"/>
                      </a:cubicBezTo>
                      <a:cubicBezTo>
                        <a:pt x="62981" y="5598"/>
                        <a:pt x="86242" y="14940"/>
                        <a:pt x="86242" y="23457"/>
                      </a:cubicBezTo>
                      <a:lnTo>
                        <a:pt x="82619" y="23457"/>
                      </a:lnTo>
                      <a:lnTo>
                        <a:pt x="83382" y="29367"/>
                      </a:lnTo>
                      <a:lnTo>
                        <a:pt x="46775" y="34197"/>
                      </a:lnTo>
                      <a:close/>
                      <a:moveTo>
                        <a:pt x="11948" y="12780"/>
                      </a:moveTo>
                      <a:cubicBezTo>
                        <a:pt x="22943" y="21423"/>
                        <a:pt x="43470" y="26634"/>
                        <a:pt x="47093" y="27524"/>
                      </a:cubicBezTo>
                      <a:lnTo>
                        <a:pt x="79632" y="23202"/>
                      </a:lnTo>
                      <a:cubicBezTo>
                        <a:pt x="78107" y="20088"/>
                        <a:pt x="63108" y="12526"/>
                        <a:pt x="46902" y="6869"/>
                      </a:cubicBezTo>
                      <a:cubicBezTo>
                        <a:pt x="43216" y="5280"/>
                        <a:pt x="26883" y="8522"/>
                        <a:pt x="11884" y="12716"/>
                      </a:cubicBezTo>
                      <a:close/>
                    </a:path>
                  </a:pathLst>
                </a:custGeom>
                <a:solidFill>
                  <a:srgbClr val="B3B3B3"/>
                </a:solidFill>
                <a:ln w="0" cap="flat">
                  <a:noFill/>
                  <a:prstDash val="solid"/>
                  <a:miter/>
                </a:ln>
              </p:spPr>
              <p:txBody>
                <a:bodyPr rtlCol="0" anchor="ctr"/>
                <a:lstStyle/>
                <a:p>
                  <a:endParaRPr lang="en-US"/>
                </a:p>
              </p:txBody>
            </p:sp>
          </p:grpSp>
          <p:grpSp>
            <p:nvGrpSpPr>
              <p:cNvPr id="44" name="Graphic 23">
                <a:extLst>
                  <a:ext uri="{FF2B5EF4-FFF2-40B4-BE49-F238E27FC236}">
                    <a16:creationId xmlns:a16="http://schemas.microsoft.com/office/drawing/2014/main" id="{ED3A4632-ED5E-8F5A-7B2E-759D726F9DFC}"/>
                  </a:ext>
                </a:extLst>
              </p:cNvPr>
              <p:cNvGrpSpPr/>
              <p:nvPr/>
            </p:nvGrpSpPr>
            <p:grpSpPr>
              <a:xfrm>
                <a:off x="5437440" y="5412024"/>
                <a:ext cx="80648" cy="31284"/>
                <a:chOff x="5437440" y="5412024"/>
                <a:chExt cx="80648" cy="31284"/>
              </a:xfrm>
            </p:grpSpPr>
            <p:sp>
              <p:nvSpPr>
                <p:cNvPr id="45" name="Freeform 44">
                  <a:extLst>
                    <a:ext uri="{FF2B5EF4-FFF2-40B4-BE49-F238E27FC236}">
                      <a16:creationId xmlns:a16="http://schemas.microsoft.com/office/drawing/2014/main" id="{8B7F2E21-BEE9-0BB7-9F12-C6318BEEE53F}"/>
                    </a:ext>
                  </a:extLst>
                </p:cNvPr>
                <p:cNvSpPr/>
                <p:nvPr/>
              </p:nvSpPr>
              <p:spPr>
                <a:xfrm>
                  <a:off x="5439855" y="5415239"/>
                  <a:ext cx="72577" cy="24893"/>
                </a:xfrm>
                <a:custGeom>
                  <a:avLst/>
                  <a:gdLst>
                    <a:gd name="connsiteX0" fmla="*/ 1589 w 72577"/>
                    <a:gd name="connsiteY0" fmla="*/ 17647 h 24893"/>
                    <a:gd name="connsiteX1" fmla="*/ 72578 w 72577"/>
                    <a:gd name="connsiteY1" fmla="*/ 6525 h 24893"/>
                    <a:gd name="connsiteX2" fmla="*/ 42390 w 72577"/>
                    <a:gd name="connsiteY2" fmla="*/ 678 h 24893"/>
                    <a:gd name="connsiteX3" fmla="*/ 0 w 72577"/>
                    <a:gd name="connsiteY3" fmla="*/ 14469 h 24893"/>
                  </a:gdLst>
                  <a:ahLst/>
                  <a:cxnLst>
                    <a:cxn ang="0">
                      <a:pos x="connsiteX0" y="connsiteY0"/>
                    </a:cxn>
                    <a:cxn ang="0">
                      <a:pos x="connsiteX1" y="connsiteY1"/>
                    </a:cxn>
                    <a:cxn ang="0">
                      <a:pos x="connsiteX2" y="connsiteY2"/>
                    </a:cxn>
                    <a:cxn ang="0">
                      <a:pos x="connsiteX3" y="connsiteY3"/>
                    </a:cxn>
                  </a:cxnLst>
                  <a:rect l="l" t="t" r="r" b="b"/>
                  <a:pathLst>
                    <a:path w="72577" h="24893">
                      <a:moveTo>
                        <a:pt x="1589" y="17647"/>
                      </a:moveTo>
                      <a:cubicBezTo>
                        <a:pt x="-763" y="15931"/>
                        <a:pt x="40992" y="41098"/>
                        <a:pt x="72578" y="6525"/>
                      </a:cubicBezTo>
                      <a:cubicBezTo>
                        <a:pt x="72578" y="6525"/>
                        <a:pt x="50842" y="-2500"/>
                        <a:pt x="42390" y="678"/>
                      </a:cubicBezTo>
                      <a:cubicBezTo>
                        <a:pt x="36670" y="2457"/>
                        <a:pt x="6800" y="6334"/>
                        <a:pt x="0" y="14469"/>
                      </a:cubicBezTo>
                    </a:path>
                  </a:pathLst>
                </a:custGeom>
                <a:solidFill>
                  <a:srgbClr val="EEEEEE"/>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EF7A38-3F01-754A-6A7D-B655C1C9AD19}"/>
                    </a:ext>
                  </a:extLst>
                </p:cNvPr>
                <p:cNvSpPr/>
                <p:nvPr/>
              </p:nvSpPr>
              <p:spPr>
                <a:xfrm>
                  <a:off x="5437440" y="5412024"/>
                  <a:ext cx="80648" cy="31284"/>
                </a:xfrm>
                <a:custGeom>
                  <a:avLst/>
                  <a:gdLst>
                    <a:gd name="connsiteX0" fmla="*/ 34573 w 80648"/>
                    <a:gd name="connsiteY0" fmla="*/ 31284 h 31284"/>
                    <a:gd name="connsiteX1" fmla="*/ 3178 w 80648"/>
                    <a:gd name="connsiteY1" fmla="*/ 24039 h 31284"/>
                    <a:gd name="connsiteX2" fmla="*/ 6800 w 80648"/>
                    <a:gd name="connsiteY2" fmla="*/ 22450 h 31284"/>
                    <a:gd name="connsiteX3" fmla="*/ 4067 w 80648"/>
                    <a:gd name="connsiteY3" fmla="*/ 20925 h 31284"/>
                    <a:gd name="connsiteX4" fmla="*/ 2161 w 80648"/>
                    <a:gd name="connsiteY4" fmla="*/ 23594 h 31284"/>
                    <a:gd name="connsiteX5" fmla="*/ 1144 w 80648"/>
                    <a:gd name="connsiteY5" fmla="*/ 19209 h 31284"/>
                    <a:gd name="connsiteX6" fmla="*/ 2606 w 80648"/>
                    <a:gd name="connsiteY6" fmla="*/ 17875 h 31284"/>
                    <a:gd name="connsiteX7" fmla="*/ 0 w 80648"/>
                    <a:gd name="connsiteY7" fmla="*/ 15650 h 31284"/>
                    <a:gd name="connsiteX8" fmla="*/ 36670 w 80648"/>
                    <a:gd name="connsiteY8" fmla="*/ 2431 h 31284"/>
                    <a:gd name="connsiteX9" fmla="*/ 43915 w 80648"/>
                    <a:gd name="connsiteY9" fmla="*/ 842 h 31284"/>
                    <a:gd name="connsiteX10" fmla="*/ 76327 w 80648"/>
                    <a:gd name="connsiteY10" fmla="*/ 6753 h 31284"/>
                    <a:gd name="connsiteX11" fmla="*/ 80649 w 80648"/>
                    <a:gd name="connsiteY11" fmla="*/ 8532 h 31284"/>
                    <a:gd name="connsiteX12" fmla="*/ 77535 w 80648"/>
                    <a:gd name="connsiteY12" fmla="*/ 11964 h 31284"/>
                    <a:gd name="connsiteX13" fmla="*/ 34700 w 80648"/>
                    <a:gd name="connsiteY13" fmla="*/ 31284 h 31284"/>
                    <a:gd name="connsiteX14" fmla="*/ 6482 w 80648"/>
                    <a:gd name="connsiteY14" fmla="*/ 18383 h 31284"/>
                    <a:gd name="connsiteX15" fmla="*/ 69209 w 80648"/>
                    <a:gd name="connsiteY15" fmla="*/ 11011 h 31284"/>
                    <a:gd name="connsiteX16" fmla="*/ 45949 w 80648"/>
                    <a:gd name="connsiteY16" fmla="*/ 6943 h 31284"/>
                    <a:gd name="connsiteX17" fmla="*/ 37878 w 80648"/>
                    <a:gd name="connsiteY17" fmla="*/ 8723 h 31284"/>
                    <a:gd name="connsiteX18" fmla="*/ 6482 w 80648"/>
                    <a:gd name="connsiteY18" fmla="*/ 18319 h 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648" h="31284">
                      <a:moveTo>
                        <a:pt x="34573" y="31284"/>
                      </a:moveTo>
                      <a:cubicBezTo>
                        <a:pt x="20401" y="31284"/>
                        <a:pt x="8453" y="26518"/>
                        <a:pt x="3178" y="24039"/>
                      </a:cubicBezTo>
                      <a:cubicBezTo>
                        <a:pt x="4004" y="24357"/>
                        <a:pt x="5847" y="24039"/>
                        <a:pt x="6800" y="22450"/>
                      </a:cubicBezTo>
                      <a:lnTo>
                        <a:pt x="4067" y="20925"/>
                      </a:lnTo>
                      <a:lnTo>
                        <a:pt x="2161" y="23594"/>
                      </a:lnTo>
                      <a:lnTo>
                        <a:pt x="1144" y="19209"/>
                      </a:lnTo>
                      <a:cubicBezTo>
                        <a:pt x="1398" y="18764"/>
                        <a:pt x="1843" y="18192"/>
                        <a:pt x="2606" y="17875"/>
                      </a:cubicBezTo>
                      <a:lnTo>
                        <a:pt x="0" y="15650"/>
                      </a:lnTo>
                      <a:cubicBezTo>
                        <a:pt x="5466" y="9104"/>
                        <a:pt x="21100" y="5545"/>
                        <a:pt x="36670" y="2431"/>
                      </a:cubicBezTo>
                      <a:cubicBezTo>
                        <a:pt x="39975" y="1796"/>
                        <a:pt x="42581" y="1287"/>
                        <a:pt x="43915" y="842"/>
                      </a:cubicBezTo>
                      <a:cubicBezTo>
                        <a:pt x="53130" y="-2653"/>
                        <a:pt x="74039" y="5799"/>
                        <a:pt x="76327" y="6753"/>
                      </a:cubicBezTo>
                      <a:lnTo>
                        <a:pt x="80649" y="8532"/>
                      </a:lnTo>
                      <a:lnTo>
                        <a:pt x="77535" y="11964"/>
                      </a:lnTo>
                      <a:cubicBezTo>
                        <a:pt x="63871" y="26899"/>
                        <a:pt x="48237" y="31284"/>
                        <a:pt x="34700" y="31284"/>
                      </a:cubicBezTo>
                      <a:close/>
                      <a:moveTo>
                        <a:pt x="6482" y="18383"/>
                      </a:moveTo>
                      <a:cubicBezTo>
                        <a:pt x="18240" y="23785"/>
                        <a:pt x="45949" y="32810"/>
                        <a:pt x="69209" y="11011"/>
                      </a:cubicBezTo>
                      <a:cubicBezTo>
                        <a:pt x="61138" y="8151"/>
                        <a:pt x="50334" y="5291"/>
                        <a:pt x="45949" y="6943"/>
                      </a:cubicBezTo>
                      <a:cubicBezTo>
                        <a:pt x="44233" y="7515"/>
                        <a:pt x="41564" y="8024"/>
                        <a:pt x="37878" y="8723"/>
                      </a:cubicBezTo>
                      <a:cubicBezTo>
                        <a:pt x="29489" y="10375"/>
                        <a:pt x="12774" y="13744"/>
                        <a:pt x="6482" y="18319"/>
                      </a:cubicBezTo>
                      <a:close/>
                    </a:path>
                  </a:pathLst>
                </a:custGeom>
                <a:solidFill>
                  <a:srgbClr val="B3B3B3"/>
                </a:solidFill>
                <a:ln w="0" cap="flat">
                  <a:noFill/>
                  <a:prstDash val="solid"/>
                  <a:miter/>
                </a:ln>
              </p:spPr>
              <p:txBody>
                <a:bodyPr rtlCol="0" anchor="ctr"/>
                <a:lstStyle/>
                <a:p>
                  <a:endParaRPr lang="en-US"/>
                </a:p>
              </p:txBody>
            </p:sp>
          </p:grpSp>
          <p:grpSp>
            <p:nvGrpSpPr>
              <p:cNvPr id="47" name="Graphic 23">
                <a:extLst>
                  <a:ext uri="{FF2B5EF4-FFF2-40B4-BE49-F238E27FC236}">
                    <a16:creationId xmlns:a16="http://schemas.microsoft.com/office/drawing/2014/main" id="{36DAE527-DFDE-4F3A-A36B-0D5D735C0A20}"/>
                  </a:ext>
                </a:extLst>
              </p:cNvPr>
              <p:cNvGrpSpPr/>
              <p:nvPr/>
            </p:nvGrpSpPr>
            <p:grpSpPr>
              <a:xfrm>
                <a:off x="5393016" y="5357003"/>
                <a:ext cx="45567" cy="73721"/>
                <a:chOff x="5393016" y="5357003"/>
                <a:chExt cx="45567" cy="73721"/>
              </a:xfrm>
            </p:grpSpPr>
            <p:sp>
              <p:nvSpPr>
                <p:cNvPr id="48" name="Freeform 47">
                  <a:extLst>
                    <a:ext uri="{FF2B5EF4-FFF2-40B4-BE49-F238E27FC236}">
                      <a16:creationId xmlns:a16="http://schemas.microsoft.com/office/drawing/2014/main" id="{B71E8A3D-854E-CB61-1AEB-EC17BE8EE667}"/>
                    </a:ext>
                  </a:extLst>
                </p:cNvPr>
                <p:cNvSpPr/>
                <p:nvPr/>
              </p:nvSpPr>
              <p:spPr>
                <a:xfrm>
                  <a:off x="5396957" y="5362977"/>
                  <a:ext cx="38432" cy="64633"/>
                </a:xfrm>
                <a:custGeom>
                  <a:avLst/>
                  <a:gdLst>
                    <a:gd name="connsiteX0" fmla="*/ 38132 w 38432"/>
                    <a:gd name="connsiteY0" fmla="*/ 64634 h 64633"/>
                    <a:gd name="connsiteX1" fmla="*/ 0 w 38432"/>
                    <a:gd name="connsiteY1" fmla="*/ 0 h 64633"/>
                    <a:gd name="connsiteX2" fmla="*/ 38132 w 38432"/>
                    <a:gd name="connsiteY2" fmla="*/ 62536 h 64633"/>
                  </a:gdLst>
                  <a:ahLst/>
                  <a:cxnLst>
                    <a:cxn ang="0">
                      <a:pos x="connsiteX0" y="connsiteY0"/>
                    </a:cxn>
                    <a:cxn ang="0">
                      <a:pos x="connsiteX1" y="connsiteY1"/>
                    </a:cxn>
                    <a:cxn ang="0">
                      <a:pos x="connsiteX2" y="connsiteY2"/>
                    </a:cxn>
                  </a:cxnLst>
                  <a:rect l="l" t="t" r="r" b="b"/>
                  <a:pathLst>
                    <a:path w="38432" h="64633">
                      <a:moveTo>
                        <a:pt x="38132" y="64634"/>
                      </a:moveTo>
                      <a:cubicBezTo>
                        <a:pt x="38132" y="64634"/>
                        <a:pt x="5275" y="54020"/>
                        <a:pt x="0" y="0"/>
                      </a:cubicBezTo>
                      <a:cubicBezTo>
                        <a:pt x="0" y="0"/>
                        <a:pt x="42390" y="24404"/>
                        <a:pt x="38132" y="62536"/>
                      </a:cubicBezTo>
                    </a:path>
                  </a:pathLst>
                </a:custGeom>
                <a:solidFill>
                  <a:srgbClr val="EEEEEE"/>
                </a:solid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D597183-2FCC-56D8-26EC-04E750442107}"/>
                    </a:ext>
                  </a:extLst>
                </p:cNvPr>
                <p:cNvSpPr/>
                <p:nvPr/>
              </p:nvSpPr>
              <p:spPr>
                <a:xfrm>
                  <a:off x="5393016" y="5357003"/>
                  <a:ext cx="45567" cy="73721"/>
                </a:xfrm>
                <a:custGeom>
                  <a:avLst/>
                  <a:gdLst>
                    <a:gd name="connsiteX0" fmla="*/ 41055 w 45567"/>
                    <a:gd name="connsiteY0" fmla="*/ 73722 h 73721"/>
                    <a:gd name="connsiteX1" fmla="*/ 635 w 45567"/>
                    <a:gd name="connsiteY1" fmla="*/ 6292 h 73721"/>
                    <a:gd name="connsiteX2" fmla="*/ 0 w 45567"/>
                    <a:gd name="connsiteY2" fmla="*/ 0 h 73721"/>
                    <a:gd name="connsiteX3" fmla="*/ 5466 w 45567"/>
                    <a:gd name="connsiteY3" fmla="*/ 3178 h 73721"/>
                    <a:gd name="connsiteX4" fmla="*/ 45250 w 45567"/>
                    <a:gd name="connsiteY4" fmla="*/ 68892 h 73721"/>
                    <a:gd name="connsiteX5" fmla="*/ 42644 w 45567"/>
                    <a:gd name="connsiteY5" fmla="*/ 68574 h 73721"/>
                    <a:gd name="connsiteX6" fmla="*/ 40992 w 45567"/>
                    <a:gd name="connsiteY6" fmla="*/ 73722 h 73721"/>
                    <a:gd name="connsiteX7" fmla="*/ 8008 w 45567"/>
                    <a:gd name="connsiteY7" fmla="*/ 12647 h 73721"/>
                    <a:gd name="connsiteX8" fmla="*/ 39022 w 45567"/>
                    <a:gd name="connsiteY8" fmla="*/ 65587 h 73721"/>
                    <a:gd name="connsiteX9" fmla="*/ 8008 w 45567"/>
                    <a:gd name="connsiteY9" fmla="*/ 12647 h 7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67" h="73721">
                      <a:moveTo>
                        <a:pt x="41055" y="73722"/>
                      </a:moveTo>
                      <a:cubicBezTo>
                        <a:pt x="39657" y="73277"/>
                        <a:pt x="6101" y="61837"/>
                        <a:pt x="635" y="6292"/>
                      </a:cubicBezTo>
                      <a:lnTo>
                        <a:pt x="0" y="0"/>
                      </a:lnTo>
                      <a:lnTo>
                        <a:pt x="5466" y="3178"/>
                      </a:lnTo>
                      <a:cubicBezTo>
                        <a:pt x="7245" y="4194"/>
                        <a:pt x="49635" y="29107"/>
                        <a:pt x="45250" y="68892"/>
                      </a:cubicBezTo>
                      <a:lnTo>
                        <a:pt x="42644" y="68574"/>
                      </a:lnTo>
                      <a:lnTo>
                        <a:pt x="40992" y="73722"/>
                      </a:lnTo>
                      <a:close/>
                      <a:moveTo>
                        <a:pt x="8008" y="12647"/>
                      </a:moveTo>
                      <a:cubicBezTo>
                        <a:pt x="13346" y="47411"/>
                        <a:pt x="31014" y="61074"/>
                        <a:pt x="39022" y="65587"/>
                      </a:cubicBezTo>
                      <a:cubicBezTo>
                        <a:pt x="40420" y="39657"/>
                        <a:pt x="18748" y="20464"/>
                        <a:pt x="8008" y="12647"/>
                      </a:cubicBezTo>
                      <a:close/>
                    </a:path>
                  </a:pathLst>
                </a:custGeom>
                <a:solidFill>
                  <a:srgbClr val="B3B3B3"/>
                </a:solidFill>
                <a:ln w="0" cap="flat">
                  <a:noFill/>
                  <a:prstDash val="solid"/>
                  <a:miter/>
                </a:ln>
              </p:spPr>
              <p:txBody>
                <a:bodyPr rtlCol="0" anchor="ctr"/>
                <a:lstStyle/>
                <a:p>
                  <a:endParaRPr lang="en-US"/>
                </a:p>
              </p:txBody>
            </p:sp>
          </p:grpSp>
          <p:grpSp>
            <p:nvGrpSpPr>
              <p:cNvPr id="50" name="Graphic 23">
                <a:extLst>
                  <a:ext uri="{FF2B5EF4-FFF2-40B4-BE49-F238E27FC236}">
                    <a16:creationId xmlns:a16="http://schemas.microsoft.com/office/drawing/2014/main" id="{E55EBF11-37EB-3858-AAFF-2606C99805AE}"/>
                  </a:ext>
                </a:extLst>
              </p:cNvPr>
              <p:cNvGrpSpPr/>
              <p:nvPr/>
            </p:nvGrpSpPr>
            <p:grpSpPr>
              <a:xfrm>
                <a:off x="5426975" y="5334887"/>
                <a:ext cx="30703" cy="101113"/>
                <a:chOff x="5426975" y="5334887"/>
                <a:chExt cx="30703" cy="101113"/>
              </a:xfrm>
            </p:grpSpPr>
            <p:sp>
              <p:nvSpPr>
                <p:cNvPr id="51" name="Freeform 50">
                  <a:extLst>
                    <a:ext uri="{FF2B5EF4-FFF2-40B4-BE49-F238E27FC236}">
                      <a16:creationId xmlns:a16="http://schemas.microsoft.com/office/drawing/2014/main" id="{58E49B0B-B358-4C93-1AC3-DBD8DB0750FD}"/>
                    </a:ext>
                  </a:extLst>
                </p:cNvPr>
                <p:cNvSpPr/>
                <p:nvPr/>
              </p:nvSpPr>
              <p:spPr>
                <a:xfrm>
                  <a:off x="5430323" y="5339653"/>
                  <a:ext cx="24110" cy="87957"/>
                </a:xfrm>
                <a:custGeom>
                  <a:avLst/>
                  <a:gdLst>
                    <a:gd name="connsiteX0" fmla="*/ 8452 w 24110"/>
                    <a:gd name="connsiteY0" fmla="*/ 87957 h 87957"/>
                    <a:gd name="connsiteX1" fmla="*/ 17476 w 24110"/>
                    <a:gd name="connsiteY1" fmla="*/ 0 h 87957"/>
                    <a:gd name="connsiteX2" fmla="*/ 8452 w 24110"/>
                    <a:gd name="connsiteY2" fmla="*/ 87957 h 87957"/>
                  </a:gdLst>
                  <a:ahLst/>
                  <a:cxnLst>
                    <a:cxn ang="0">
                      <a:pos x="connsiteX0" y="connsiteY0"/>
                    </a:cxn>
                    <a:cxn ang="0">
                      <a:pos x="connsiteX1" y="connsiteY1"/>
                    </a:cxn>
                    <a:cxn ang="0">
                      <a:pos x="connsiteX2" y="connsiteY2"/>
                    </a:cxn>
                  </a:cxnLst>
                  <a:rect l="l" t="t" r="r" b="b"/>
                  <a:pathLst>
                    <a:path w="24110" h="87957">
                      <a:moveTo>
                        <a:pt x="8452" y="87957"/>
                      </a:moveTo>
                      <a:cubicBezTo>
                        <a:pt x="8452" y="87957"/>
                        <a:pt x="36542" y="27519"/>
                        <a:pt x="17476" y="0"/>
                      </a:cubicBezTo>
                      <a:cubicBezTo>
                        <a:pt x="17476" y="0"/>
                        <a:pt x="-14872" y="26438"/>
                        <a:pt x="8452" y="87957"/>
                      </a:cubicBezTo>
                    </a:path>
                  </a:pathLst>
                </a:custGeom>
                <a:solidFill>
                  <a:srgbClr val="EEEEEE"/>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AEB667-5CD4-C4D6-44AA-D2641AB4D248}"/>
                    </a:ext>
                  </a:extLst>
                </p:cNvPr>
                <p:cNvSpPr/>
                <p:nvPr/>
              </p:nvSpPr>
              <p:spPr>
                <a:xfrm>
                  <a:off x="5426975" y="5334887"/>
                  <a:ext cx="30703" cy="101113"/>
                </a:xfrm>
                <a:custGeom>
                  <a:avLst/>
                  <a:gdLst>
                    <a:gd name="connsiteX0" fmla="*/ 11482 w 30703"/>
                    <a:gd name="connsiteY0" fmla="*/ 101113 h 101113"/>
                    <a:gd name="connsiteX1" fmla="*/ 8749 w 30703"/>
                    <a:gd name="connsiteY1" fmla="*/ 93868 h 101113"/>
                    <a:gd name="connsiteX2" fmla="*/ 18727 w 30703"/>
                    <a:gd name="connsiteY2" fmla="*/ 2224 h 101113"/>
                    <a:gd name="connsiteX3" fmla="*/ 21460 w 30703"/>
                    <a:gd name="connsiteY3" fmla="*/ 0 h 101113"/>
                    <a:gd name="connsiteX4" fmla="*/ 23493 w 30703"/>
                    <a:gd name="connsiteY4" fmla="*/ 2923 h 101113"/>
                    <a:gd name="connsiteX5" fmla="*/ 14787 w 30703"/>
                    <a:gd name="connsiteY5" fmla="*/ 94122 h 101113"/>
                    <a:gd name="connsiteX6" fmla="*/ 11545 w 30703"/>
                    <a:gd name="connsiteY6" fmla="*/ 101113 h 101113"/>
                    <a:gd name="connsiteX7" fmla="*/ 20125 w 30703"/>
                    <a:gd name="connsiteY7" fmla="*/ 10041 h 101113"/>
                    <a:gd name="connsiteX8" fmla="*/ 12054 w 30703"/>
                    <a:gd name="connsiteY8" fmla="*/ 83636 h 101113"/>
                    <a:gd name="connsiteX9" fmla="*/ 20125 w 30703"/>
                    <a:gd name="connsiteY9" fmla="*/ 10041 h 10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3" h="101113">
                      <a:moveTo>
                        <a:pt x="11482" y="101113"/>
                      </a:moveTo>
                      <a:lnTo>
                        <a:pt x="8749" y="93868"/>
                      </a:lnTo>
                      <a:cubicBezTo>
                        <a:pt x="-15147" y="30887"/>
                        <a:pt x="17329" y="3368"/>
                        <a:pt x="18727" y="2224"/>
                      </a:cubicBezTo>
                      <a:lnTo>
                        <a:pt x="21460" y="0"/>
                      </a:lnTo>
                      <a:lnTo>
                        <a:pt x="23493" y="2923"/>
                      </a:lnTo>
                      <a:cubicBezTo>
                        <a:pt x="43386" y="31650"/>
                        <a:pt x="15931" y="91580"/>
                        <a:pt x="14787" y="94122"/>
                      </a:cubicBezTo>
                      <a:lnTo>
                        <a:pt x="11545" y="101113"/>
                      </a:lnTo>
                      <a:close/>
                      <a:moveTo>
                        <a:pt x="20125" y="10041"/>
                      </a:moveTo>
                      <a:cubicBezTo>
                        <a:pt x="13516" y="17541"/>
                        <a:pt x="-1610" y="40547"/>
                        <a:pt x="12054" y="83636"/>
                      </a:cubicBezTo>
                      <a:cubicBezTo>
                        <a:pt x="18346" y="67684"/>
                        <a:pt x="30611" y="30950"/>
                        <a:pt x="20125" y="10041"/>
                      </a:cubicBezTo>
                      <a:close/>
                    </a:path>
                  </a:pathLst>
                </a:custGeom>
                <a:solidFill>
                  <a:srgbClr val="B3B3B3"/>
                </a:solidFill>
                <a:ln w="0" cap="flat">
                  <a:noFill/>
                  <a:prstDash val="solid"/>
                  <a:miter/>
                </a:ln>
              </p:spPr>
              <p:txBody>
                <a:bodyPr rtlCol="0" anchor="ctr"/>
                <a:lstStyle/>
                <a:p>
                  <a:endParaRPr lang="en-US"/>
                </a:p>
              </p:txBody>
            </p:sp>
          </p:grpSp>
          <p:grpSp>
            <p:nvGrpSpPr>
              <p:cNvPr id="53" name="Graphic 23">
                <a:extLst>
                  <a:ext uri="{FF2B5EF4-FFF2-40B4-BE49-F238E27FC236}">
                    <a16:creationId xmlns:a16="http://schemas.microsoft.com/office/drawing/2014/main" id="{CE6556FB-039E-70D4-5D8A-DDEB3C023E1E}"/>
                  </a:ext>
                </a:extLst>
              </p:cNvPr>
              <p:cNvGrpSpPr/>
              <p:nvPr/>
            </p:nvGrpSpPr>
            <p:grpSpPr>
              <a:xfrm>
                <a:off x="5434989" y="5358084"/>
                <a:ext cx="56300" cy="77534"/>
                <a:chOff x="5434989" y="5358084"/>
                <a:chExt cx="56300" cy="77534"/>
              </a:xfrm>
            </p:grpSpPr>
            <p:sp>
              <p:nvSpPr>
                <p:cNvPr id="54" name="Freeform 53">
                  <a:extLst>
                    <a:ext uri="{FF2B5EF4-FFF2-40B4-BE49-F238E27FC236}">
                      <a16:creationId xmlns:a16="http://schemas.microsoft.com/office/drawing/2014/main" id="{5C0C7AF9-4B01-AA70-A685-A04AF94CF491}"/>
                    </a:ext>
                  </a:extLst>
                </p:cNvPr>
                <p:cNvSpPr/>
                <p:nvPr/>
              </p:nvSpPr>
              <p:spPr>
                <a:xfrm>
                  <a:off x="5438235" y="5363486"/>
                  <a:ext cx="49766" cy="67302"/>
                </a:xfrm>
                <a:custGeom>
                  <a:avLst/>
                  <a:gdLst>
                    <a:gd name="connsiteX0" fmla="*/ 31 w 49766"/>
                    <a:gd name="connsiteY0" fmla="*/ 67303 h 67302"/>
                    <a:gd name="connsiteX1" fmla="*/ 48268 w 49766"/>
                    <a:gd name="connsiteY1" fmla="*/ 0 h 67302"/>
                    <a:gd name="connsiteX2" fmla="*/ 26533 w 49766"/>
                    <a:gd name="connsiteY2" fmla="*/ 15888 h 67302"/>
                    <a:gd name="connsiteX3" fmla="*/ 31 w 49766"/>
                    <a:gd name="connsiteY3" fmla="*/ 67303 h 67302"/>
                  </a:gdLst>
                  <a:ahLst/>
                  <a:cxnLst>
                    <a:cxn ang="0">
                      <a:pos x="connsiteX0" y="connsiteY0"/>
                    </a:cxn>
                    <a:cxn ang="0">
                      <a:pos x="connsiteX1" y="connsiteY1"/>
                    </a:cxn>
                    <a:cxn ang="0">
                      <a:pos x="connsiteX2" y="connsiteY2"/>
                    </a:cxn>
                    <a:cxn ang="0">
                      <a:pos x="connsiteX3" y="connsiteY3"/>
                    </a:cxn>
                  </a:cxnLst>
                  <a:rect l="l" t="t" r="r" b="b"/>
                  <a:pathLst>
                    <a:path w="49766" h="67302">
                      <a:moveTo>
                        <a:pt x="31" y="67303"/>
                      </a:moveTo>
                      <a:cubicBezTo>
                        <a:pt x="31" y="67303"/>
                        <a:pt x="59898" y="40293"/>
                        <a:pt x="48268" y="0"/>
                      </a:cubicBezTo>
                      <a:lnTo>
                        <a:pt x="26533" y="15888"/>
                      </a:lnTo>
                      <a:cubicBezTo>
                        <a:pt x="26533" y="15888"/>
                        <a:pt x="-1049" y="56689"/>
                        <a:pt x="31" y="67303"/>
                      </a:cubicBezTo>
                    </a:path>
                  </a:pathLst>
                </a:custGeom>
                <a:solidFill>
                  <a:srgbClr val="EEEEEE"/>
                </a:solidFill>
                <a:ln w="0"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6FB40EC-54BD-00BD-7CD1-1B184341EB1E}"/>
                    </a:ext>
                  </a:extLst>
                </p:cNvPr>
                <p:cNvSpPr/>
                <p:nvPr/>
              </p:nvSpPr>
              <p:spPr>
                <a:xfrm>
                  <a:off x="5434989" y="5358084"/>
                  <a:ext cx="56300" cy="77534"/>
                </a:xfrm>
                <a:custGeom>
                  <a:avLst/>
                  <a:gdLst>
                    <a:gd name="connsiteX0" fmla="*/ 481 w 56300"/>
                    <a:gd name="connsiteY0" fmla="*/ 77535 h 77534"/>
                    <a:gd name="connsiteX1" fmla="*/ 36 w 56300"/>
                    <a:gd name="connsiteY1" fmla="*/ 73022 h 77534"/>
                    <a:gd name="connsiteX2" fmla="*/ 27110 w 56300"/>
                    <a:gd name="connsiteY2" fmla="*/ 19447 h 77534"/>
                    <a:gd name="connsiteX3" fmla="*/ 27872 w 56300"/>
                    <a:gd name="connsiteY3" fmla="*/ 18621 h 77534"/>
                    <a:gd name="connsiteX4" fmla="*/ 53357 w 56300"/>
                    <a:gd name="connsiteY4" fmla="*/ 0 h 77534"/>
                    <a:gd name="connsiteX5" fmla="*/ 54628 w 56300"/>
                    <a:gd name="connsiteY5" fmla="*/ 4449 h 77534"/>
                    <a:gd name="connsiteX6" fmla="*/ 4612 w 56300"/>
                    <a:gd name="connsiteY6" fmla="*/ 75628 h 77534"/>
                    <a:gd name="connsiteX7" fmla="*/ 481 w 56300"/>
                    <a:gd name="connsiteY7" fmla="*/ 77471 h 77534"/>
                    <a:gd name="connsiteX8" fmla="*/ 32194 w 56300"/>
                    <a:gd name="connsiteY8" fmla="*/ 23578 h 77534"/>
                    <a:gd name="connsiteX9" fmla="*/ 7790 w 56300"/>
                    <a:gd name="connsiteY9" fmla="*/ 66731 h 77534"/>
                    <a:gd name="connsiteX10" fmla="*/ 49417 w 56300"/>
                    <a:gd name="connsiteY10" fmla="*/ 10995 h 77534"/>
                    <a:gd name="connsiteX11" fmla="*/ 32194 w 56300"/>
                    <a:gd name="connsiteY11" fmla="*/ 23578 h 7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00" h="77534">
                      <a:moveTo>
                        <a:pt x="481" y="77535"/>
                      </a:moveTo>
                      <a:lnTo>
                        <a:pt x="36" y="73022"/>
                      </a:lnTo>
                      <a:cubicBezTo>
                        <a:pt x="-1044" y="61837"/>
                        <a:pt x="22407" y="26438"/>
                        <a:pt x="27110" y="19447"/>
                      </a:cubicBezTo>
                      <a:lnTo>
                        <a:pt x="27872" y="18621"/>
                      </a:lnTo>
                      <a:lnTo>
                        <a:pt x="53357" y="0"/>
                      </a:lnTo>
                      <a:lnTo>
                        <a:pt x="54628" y="4449"/>
                      </a:lnTo>
                      <a:cubicBezTo>
                        <a:pt x="66958" y="46966"/>
                        <a:pt x="7154" y="74484"/>
                        <a:pt x="4612" y="75628"/>
                      </a:cubicBezTo>
                      <a:lnTo>
                        <a:pt x="481" y="77471"/>
                      </a:lnTo>
                      <a:close/>
                      <a:moveTo>
                        <a:pt x="32194" y="23578"/>
                      </a:moveTo>
                      <a:cubicBezTo>
                        <a:pt x="23169" y="36988"/>
                        <a:pt x="11539" y="56372"/>
                        <a:pt x="7790" y="66731"/>
                      </a:cubicBezTo>
                      <a:cubicBezTo>
                        <a:pt x="21326" y="59295"/>
                        <a:pt x="53421" y="38513"/>
                        <a:pt x="49417" y="10995"/>
                      </a:cubicBezTo>
                      <a:lnTo>
                        <a:pt x="32194" y="23578"/>
                      </a:lnTo>
                      <a:close/>
                    </a:path>
                  </a:pathLst>
                </a:custGeom>
                <a:solidFill>
                  <a:srgbClr val="B3B3B3"/>
                </a:solidFill>
                <a:ln w="0"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7D5735A3-897D-B51A-4223-04B0DCD83BB2}"/>
                  </a:ext>
                </a:extLst>
              </p:cNvPr>
              <p:cNvSpPr/>
              <p:nvPr/>
            </p:nvSpPr>
            <p:spPr>
              <a:xfrm>
                <a:off x="5432427" y="5429899"/>
                <a:ext cx="16897" cy="61138"/>
              </a:xfrm>
              <a:custGeom>
                <a:avLst/>
                <a:gdLst>
                  <a:gd name="connsiteX0" fmla="*/ 11686 w 16897"/>
                  <a:gd name="connsiteY0" fmla="*/ 61138 h 61138"/>
                  <a:gd name="connsiteX1" fmla="*/ 2662 w 16897"/>
                  <a:gd name="connsiteY1" fmla="*/ 0 h 61138"/>
                  <a:gd name="connsiteX2" fmla="*/ 8954 w 16897"/>
                  <a:gd name="connsiteY2" fmla="*/ 1780 h 61138"/>
                  <a:gd name="connsiteX3" fmla="*/ 16898 w 16897"/>
                  <a:gd name="connsiteY3" fmla="*/ 57261 h 61138"/>
                  <a:gd name="connsiteX4" fmla="*/ 11623 w 16897"/>
                  <a:gd name="connsiteY4" fmla="*/ 61138 h 6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 h="61138">
                    <a:moveTo>
                      <a:pt x="11686" y="61138"/>
                    </a:moveTo>
                    <a:cubicBezTo>
                      <a:pt x="-7062" y="35780"/>
                      <a:pt x="2280" y="1462"/>
                      <a:pt x="2662" y="0"/>
                    </a:cubicBezTo>
                    <a:lnTo>
                      <a:pt x="8954" y="1780"/>
                    </a:lnTo>
                    <a:cubicBezTo>
                      <a:pt x="8890" y="2097"/>
                      <a:pt x="120" y="34509"/>
                      <a:pt x="16898" y="57261"/>
                    </a:cubicBezTo>
                    <a:lnTo>
                      <a:pt x="11623" y="61138"/>
                    </a:lnTo>
                    <a:close/>
                  </a:path>
                </a:pathLst>
              </a:custGeom>
              <a:solidFill>
                <a:srgbClr val="B3B3B3"/>
              </a:solidFill>
              <a:ln w="0" cap="flat">
                <a:noFill/>
                <a:prstDash val="solid"/>
                <a:miter/>
              </a:ln>
            </p:spPr>
            <p:txBody>
              <a:bodyPr rtlCol="0" anchor="ctr"/>
              <a:lstStyle/>
              <a:p>
                <a:endParaRPr lang="en-US"/>
              </a:p>
            </p:txBody>
          </p:sp>
          <p:grpSp>
            <p:nvGrpSpPr>
              <p:cNvPr id="57" name="Graphic 23">
                <a:extLst>
                  <a:ext uri="{FF2B5EF4-FFF2-40B4-BE49-F238E27FC236}">
                    <a16:creationId xmlns:a16="http://schemas.microsoft.com/office/drawing/2014/main" id="{E770D6A4-E766-6296-A2DA-6D037B1D2B42}"/>
                  </a:ext>
                </a:extLst>
              </p:cNvPr>
              <p:cNvGrpSpPr/>
              <p:nvPr/>
            </p:nvGrpSpPr>
            <p:grpSpPr>
              <a:xfrm>
                <a:off x="5443478" y="5465171"/>
                <a:ext cx="27200" cy="18430"/>
                <a:chOff x="5443478" y="5465171"/>
                <a:chExt cx="27200" cy="18430"/>
              </a:xfrm>
              <a:solidFill>
                <a:srgbClr val="B3B3B3"/>
              </a:solidFill>
            </p:grpSpPr>
            <p:sp>
              <p:nvSpPr>
                <p:cNvPr id="58" name="Freeform 57">
                  <a:extLst>
                    <a:ext uri="{FF2B5EF4-FFF2-40B4-BE49-F238E27FC236}">
                      <a16:creationId xmlns:a16="http://schemas.microsoft.com/office/drawing/2014/main" id="{CF8B3E2D-F244-D780-B524-D038A4F0CAD8}"/>
                    </a:ext>
                  </a:extLst>
                </p:cNvPr>
                <p:cNvSpPr/>
                <p:nvPr/>
              </p:nvSpPr>
              <p:spPr>
                <a:xfrm>
                  <a:off x="5446719" y="5468476"/>
                  <a:ext cx="20654" cy="11884"/>
                </a:xfrm>
                <a:custGeom>
                  <a:avLst/>
                  <a:gdLst>
                    <a:gd name="connsiteX0" fmla="*/ 20655 w 20654"/>
                    <a:gd name="connsiteY0" fmla="*/ 5910 h 11884"/>
                    <a:gd name="connsiteX1" fmla="*/ 10296 w 20654"/>
                    <a:gd name="connsiteY1" fmla="*/ 0 h 11884"/>
                    <a:gd name="connsiteX2" fmla="*/ 0 w 20654"/>
                    <a:gd name="connsiteY2" fmla="*/ 5910 h 11884"/>
                    <a:gd name="connsiteX3" fmla="*/ 10296 w 20654"/>
                    <a:gd name="connsiteY3" fmla="*/ 11884 h 11884"/>
                    <a:gd name="connsiteX4" fmla="*/ 20655 w 20654"/>
                    <a:gd name="connsiteY4" fmla="*/ 5910 h 1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4" h="11884">
                      <a:moveTo>
                        <a:pt x="20655" y="5910"/>
                      </a:moveTo>
                      <a:cubicBezTo>
                        <a:pt x="20655" y="2606"/>
                        <a:pt x="16015" y="0"/>
                        <a:pt x="10296" y="0"/>
                      </a:cubicBezTo>
                      <a:cubicBezTo>
                        <a:pt x="4576" y="0"/>
                        <a:pt x="0" y="2669"/>
                        <a:pt x="0" y="5910"/>
                      </a:cubicBezTo>
                      <a:cubicBezTo>
                        <a:pt x="0" y="9152"/>
                        <a:pt x="4639" y="11884"/>
                        <a:pt x="10296" y="11884"/>
                      </a:cubicBezTo>
                      <a:cubicBezTo>
                        <a:pt x="15952" y="11884"/>
                        <a:pt x="20655" y="9215"/>
                        <a:pt x="20655" y="5910"/>
                      </a:cubicBezTo>
                      <a:close/>
                    </a:path>
                  </a:pathLst>
                </a:custGeom>
                <a:solidFill>
                  <a:srgbClr val="B3B3B3"/>
                </a:solidFill>
                <a:ln w="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8C076F6-32B2-0584-C82B-702F86AF0AFC}"/>
                    </a:ext>
                  </a:extLst>
                </p:cNvPr>
                <p:cNvSpPr/>
                <p:nvPr/>
              </p:nvSpPr>
              <p:spPr>
                <a:xfrm>
                  <a:off x="5443478" y="5465171"/>
                  <a:ext cx="27200" cy="18430"/>
                </a:xfrm>
                <a:custGeom>
                  <a:avLst/>
                  <a:gdLst>
                    <a:gd name="connsiteX0" fmla="*/ 13600 w 27200"/>
                    <a:gd name="connsiteY0" fmla="*/ 18430 h 18430"/>
                    <a:gd name="connsiteX1" fmla="*/ 0 w 27200"/>
                    <a:gd name="connsiteY1" fmla="*/ 9215 h 18430"/>
                    <a:gd name="connsiteX2" fmla="*/ 13600 w 27200"/>
                    <a:gd name="connsiteY2" fmla="*/ 0 h 18430"/>
                    <a:gd name="connsiteX3" fmla="*/ 27201 w 27200"/>
                    <a:gd name="connsiteY3" fmla="*/ 9215 h 18430"/>
                    <a:gd name="connsiteX4" fmla="*/ 13600 w 27200"/>
                    <a:gd name="connsiteY4" fmla="*/ 18430 h 18430"/>
                    <a:gd name="connsiteX5" fmla="*/ 13600 w 27200"/>
                    <a:gd name="connsiteY5" fmla="*/ 6482 h 18430"/>
                    <a:gd name="connsiteX6" fmla="*/ 6546 w 27200"/>
                    <a:gd name="connsiteY6" fmla="*/ 9152 h 18430"/>
                    <a:gd name="connsiteX7" fmla="*/ 13600 w 27200"/>
                    <a:gd name="connsiteY7" fmla="*/ 11884 h 18430"/>
                    <a:gd name="connsiteX8" fmla="*/ 20655 w 27200"/>
                    <a:gd name="connsiteY8" fmla="*/ 9152 h 18430"/>
                    <a:gd name="connsiteX9" fmla="*/ 13600 w 27200"/>
                    <a:gd name="connsiteY9" fmla="*/ 6482 h 1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00" h="18430">
                      <a:moveTo>
                        <a:pt x="13600" y="18430"/>
                      </a:moveTo>
                      <a:cubicBezTo>
                        <a:pt x="5847" y="18430"/>
                        <a:pt x="0" y="14490"/>
                        <a:pt x="0" y="9215"/>
                      </a:cubicBezTo>
                      <a:cubicBezTo>
                        <a:pt x="0" y="3940"/>
                        <a:pt x="5847" y="0"/>
                        <a:pt x="13600" y="0"/>
                      </a:cubicBezTo>
                      <a:cubicBezTo>
                        <a:pt x="21354" y="0"/>
                        <a:pt x="27201" y="3940"/>
                        <a:pt x="27201" y="9215"/>
                      </a:cubicBezTo>
                      <a:cubicBezTo>
                        <a:pt x="27201" y="14490"/>
                        <a:pt x="21354" y="18430"/>
                        <a:pt x="13600" y="18430"/>
                      </a:cubicBezTo>
                      <a:close/>
                      <a:moveTo>
                        <a:pt x="13600" y="6482"/>
                      </a:moveTo>
                      <a:cubicBezTo>
                        <a:pt x="8961" y="6482"/>
                        <a:pt x="6546" y="8453"/>
                        <a:pt x="6546" y="9152"/>
                      </a:cubicBezTo>
                      <a:cubicBezTo>
                        <a:pt x="6546" y="9851"/>
                        <a:pt x="8961" y="11884"/>
                        <a:pt x="13600" y="11884"/>
                      </a:cubicBezTo>
                      <a:cubicBezTo>
                        <a:pt x="18240" y="11884"/>
                        <a:pt x="20655" y="9851"/>
                        <a:pt x="20655" y="9152"/>
                      </a:cubicBezTo>
                      <a:cubicBezTo>
                        <a:pt x="20655" y="8453"/>
                        <a:pt x="18240" y="6482"/>
                        <a:pt x="13600" y="6482"/>
                      </a:cubicBezTo>
                      <a:close/>
                    </a:path>
                  </a:pathLst>
                </a:custGeom>
                <a:solidFill>
                  <a:srgbClr val="B3B3B3"/>
                </a:solidFill>
                <a:ln w="0" cap="flat">
                  <a:noFill/>
                  <a:prstDash val="solid"/>
                  <a:miter/>
                </a:ln>
              </p:spPr>
              <p:txBody>
                <a:bodyPr rtlCol="0" anchor="ctr"/>
                <a:lstStyle/>
                <a:p>
                  <a:endParaRPr lang="en-US"/>
                </a:p>
              </p:txBody>
            </p:sp>
          </p:grpSp>
          <p:grpSp>
            <p:nvGrpSpPr>
              <p:cNvPr id="60" name="Graphic 23">
                <a:extLst>
                  <a:ext uri="{FF2B5EF4-FFF2-40B4-BE49-F238E27FC236}">
                    <a16:creationId xmlns:a16="http://schemas.microsoft.com/office/drawing/2014/main" id="{6213A9B8-5CB6-2007-3B46-FFF7F8815905}"/>
                  </a:ext>
                </a:extLst>
              </p:cNvPr>
              <p:cNvGrpSpPr/>
              <p:nvPr/>
            </p:nvGrpSpPr>
            <p:grpSpPr>
              <a:xfrm>
                <a:off x="5402104" y="5465171"/>
                <a:ext cx="27200" cy="18430"/>
                <a:chOff x="5402104" y="5465171"/>
                <a:chExt cx="27200" cy="18430"/>
              </a:xfrm>
              <a:solidFill>
                <a:srgbClr val="B3B3B3"/>
              </a:solidFill>
            </p:grpSpPr>
            <p:sp>
              <p:nvSpPr>
                <p:cNvPr id="61" name="Freeform 60">
                  <a:extLst>
                    <a:ext uri="{FF2B5EF4-FFF2-40B4-BE49-F238E27FC236}">
                      <a16:creationId xmlns:a16="http://schemas.microsoft.com/office/drawing/2014/main" id="{28EE582C-CA77-AA00-B81C-7CB1B3DB40AA}"/>
                    </a:ext>
                  </a:extLst>
                </p:cNvPr>
                <p:cNvSpPr/>
                <p:nvPr/>
              </p:nvSpPr>
              <p:spPr>
                <a:xfrm>
                  <a:off x="5405346" y="5468476"/>
                  <a:ext cx="20718" cy="11884"/>
                </a:xfrm>
                <a:custGeom>
                  <a:avLst/>
                  <a:gdLst>
                    <a:gd name="connsiteX0" fmla="*/ 20718 w 20718"/>
                    <a:gd name="connsiteY0" fmla="*/ 5910 h 11884"/>
                    <a:gd name="connsiteX1" fmla="*/ 10359 w 20718"/>
                    <a:gd name="connsiteY1" fmla="*/ 0 h 11884"/>
                    <a:gd name="connsiteX2" fmla="*/ 0 w 20718"/>
                    <a:gd name="connsiteY2" fmla="*/ 5910 h 11884"/>
                    <a:gd name="connsiteX3" fmla="*/ 10359 w 20718"/>
                    <a:gd name="connsiteY3" fmla="*/ 11884 h 11884"/>
                    <a:gd name="connsiteX4" fmla="*/ 20718 w 20718"/>
                    <a:gd name="connsiteY4" fmla="*/ 5910 h 1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11884">
                      <a:moveTo>
                        <a:pt x="20718" y="5910"/>
                      </a:moveTo>
                      <a:cubicBezTo>
                        <a:pt x="20718" y="2606"/>
                        <a:pt x="16079" y="0"/>
                        <a:pt x="10359" y="0"/>
                      </a:cubicBezTo>
                      <a:cubicBezTo>
                        <a:pt x="4639" y="0"/>
                        <a:pt x="0" y="2669"/>
                        <a:pt x="0" y="5910"/>
                      </a:cubicBezTo>
                      <a:cubicBezTo>
                        <a:pt x="0" y="9152"/>
                        <a:pt x="4639" y="11884"/>
                        <a:pt x="10359" y="11884"/>
                      </a:cubicBezTo>
                      <a:cubicBezTo>
                        <a:pt x="16079" y="11884"/>
                        <a:pt x="20718" y="9215"/>
                        <a:pt x="20718" y="5910"/>
                      </a:cubicBezTo>
                      <a:close/>
                    </a:path>
                  </a:pathLst>
                </a:custGeom>
                <a:solidFill>
                  <a:srgbClr val="B3B3B3"/>
                </a:solidFill>
                <a:ln w="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A973F0-48EB-6262-C9B2-7193FE9BD28D}"/>
                    </a:ext>
                  </a:extLst>
                </p:cNvPr>
                <p:cNvSpPr/>
                <p:nvPr/>
              </p:nvSpPr>
              <p:spPr>
                <a:xfrm>
                  <a:off x="5402104" y="5465171"/>
                  <a:ext cx="27200" cy="18430"/>
                </a:xfrm>
                <a:custGeom>
                  <a:avLst/>
                  <a:gdLst>
                    <a:gd name="connsiteX0" fmla="*/ 13600 w 27200"/>
                    <a:gd name="connsiteY0" fmla="*/ 18430 h 18430"/>
                    <a:gd name="connsiteX1" fmla="*/ 0 w 27200"/>
                    <a:gd name="connsiteY1" fmla="*/ 9215 h 18430"/>
                    <a:gd name="connsiteX2" fmla="*/ 13600 w 27200"/>
                    <a:gd name="connsiteY2" fmla="*/ 0 h 18430"/>
                    <a:gd name="connsiteX3" fmla="*/ 27201 w 27200"/>
                    <a:gd name="connsiteY3" fmla="*/ 9215 h 18430"/>
                    <a:gd name="connsiteX4" fmla="*/ 13600 w 27200"/>
                    <a:gd name="connsiteY4" fmla="*/ 18430 h 18430"/>
                    <a:gd name="connsiteX5" fmla="*/ 13600 w 27200"/>
                    <a:gd name="connsiteY5" fmla="*/ 6482 h 18430"/>
                    <a:gd name="connsiteX6" fmla="*/ 6546 w 27200"/>
                    <a:gd name="connsiteY6" fmla="*/ 9152 h 18430"/>
                    <a:gd name="connsiteX7" fmla="*/ 13600 w 27200"/>
                    <a:gd name="connsiteY7" fmla="*/ 11884 h 18430"/>
                    <a:gd name="connsiteX8" fmla="*/ 20655 w 27200"/>
                    <a:gd name="connsiteY8" fmla="*/ 9152 h 18430"/>
                    <a:gd name="connsiteX9" fmla="*/ 13600 w 27200"/>
                    <a:gd name="connsiteY9" fmla="*/ 6482 h 1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00" h="18430">
                      <a:moveTo>
                        <a:pt x="13600" y="18430"/>
                      </a:moveTo>
                      <a:cubicBezTo>
                        <a:pt x="5847" y="18430"/>
                        <a:pt x="0" y="14490"/>
                        <a:pt x="0" y="9215"/>
                      </a:cubicBezTo>
                      <a:cubicBezTo>
                        <a:pt x="0" y="3940"/>
                        <a:pt x="5847" y="0"/>
                        <a:pt x="13600" y="0"/>
                      </a:cubicBezTo>
                      <a:cubicBezTo>
                        <a:pt x="21354" y="0"/>
                        <a:pt x="27201" y="3940"/>
                        <a:pt x="27201" y="9215"/>
                      </a:cubicBezTo>
                      <a:cubicBezTo>
                        <a:pt x="27201" y="14490"/>
                        <a:pt x="21354" y="18430"/>
                        <a:pt x="13600" y="18430"/>
                      </a:cubicBezTo>
                      <a:close/>
                      <a:moveTo>
                        <a:pt x="13600" y="6482"/>
                      </a:moveTo>
                      <a:cubicBezTo>
                        <a:pt x="8961" y="6482"/>
                        <a:pt x="6546" y="8453"/>
                        <a:pt x="6546" y="9152"/>
                      </a:cubicBezTo>
                      <a:cubicBezTo>
                        <a:pt x="6546" y="9851"/>
                        <a:pt x="8961" y="11884"/>
                        <a:pt x="13600" y="11884"/>
                      </a:cubicBezTo>
                      <a:cubicBezTo>
                        <a:pt x="18240" y="11884"/>
                        <a:pt x="20655" y="9851"/>
                        <a:pt x="20655" y="9152"/>
                      </a:cubicBezTo>
                      <a:cubicBezTo>
                        <a:pt x="20655" y="8453"/>
                        <a:pt x="18240" y="6482"/>
                        <a:pt x="13600" y="6482"/>
                      </a:cubicBezTo>
                      <a:close/>
                    </a:path>
                  </a:pathLst>
                </a:custGeom>
                <a:solidFill>
                  <a:srgbClr val="B3B3B3"/>
                </a:solidFill>
                <a:ln w="0" cap="flat">
                  <a:noFill/>
                  <a:prstDash val="solid"/>
                  <a:miter/>
                </a:ln>
              </p:spPr>
              <p:txBody>
                <a:bodyPr rtlCol="0" anchor="ctr"/>
                <a:lstStyle/>
                <a:p>
                  <a:endParaRPr lang="en-US"/>
                </a:p>
              </p:txBody>
            </p:sp>
          </p:grpSp>
          <p:sp>
            <p:nvSpPr>
              <p:cNvPr id="63" name="Freeform 62">
                <a:extLst>
                  <a:ext uri="{FF2B5EF4-FFF2-40B4-BE49-F238E27FC236}">
                    <a16:creationId xmlns:a16="http://schemas.microsoft.com/office/drawing/2014/main" id="{7FA36C42-3B56-32D8-ED24-4EC6E923D6D3}"/>
                  </a:ext>
                </a:extLst>
              </p:cNvPr>
              <p:cNvSpPr/>
              <p:nvPr/>
            </p:nvSpPr>
            <p:spPr>
              <a:xfrm>
                <a:off x="5235532" y="4633960"/>
                <a:ext cx="408519" cy="352084"/>
              </a:xfrm>
              <a:custGeom>
                <a:avLst/>
                <a:gdLst>
                  <a:gd name="connsiteX0" fmla="*/ 283447 w 408519"/>
                  <a:gd name="connsiteY0" fmla="*/ 352084 h 352084"/>
                  <a:gd name="connsiteX1" fmla="*/ 177123 w 408519"/>
                  <a:gd name="connsiteY1" fmla="*/ 352084 h 352084"/>
                  <a:gd name="connsiteX2" fmla="*/ 265334 w 408519"/>
                  <a:gd name="connsiteY2" fmla="*/ 290819 h 352084"/>
                  <a:gd name="connsiteX3" fmla="*/ 95266 w 408519"/>
                  <a:gd name="connsiteY3" fmla="*/ 189642 h 352084"/>
                  <a:gd name="connsiteX4" fmla="*/ 88593 w 408519"/>
                  <a:gd name="connsiteY4" fmla="*/ 196316 h 352084"/>
                  <a:gd name="connsiteX5" fmla="*/ 87258 w 408519"/>
                  <a:gd name="connsiteY5" fmla="*/ 285925 h 352084"/>
                  <a:gd name="connsiteX6" fmla="*/ 123166 w 408519"/>
                  <a:gd name="connsiteY6" fmla="*/ 318592 h 352084"/>
                  <a:gd name="connsiteX7" fmla="*/ 0 w 408519"/>
                  <a:gd name="connsiteY7" fmla="*/ 318592 h 352084"/>
                  <a:gd name="connsiteX8" fmla="*/ 40102 w 408519"/>
                  <a:gd name="connsiteY8" fmla="*/ 288531 h 352084"/>
                  <a:gd name="connsiteX9" fmla="*/ 38704 w 408519"/>
                  <a:gd name="connsiteY9" fmla="*/ 28281 h 352084"/>
                  <a:gd name="connsiteX10" fmla="*/ 13791 w 408519"/>
                  <a:gd name="connsiteY10" fmla="*/ 0 h 352084"/>
                  <a:gd name="connsiteX11" fmla="*/ 258915 w 408519"/>
                  <a:gd name="connsiteY11" fmla="*/ 0 h 352084"/>
                  <a:gd name="connsiteX12" fmla="*/ 302576 w 408519"/>
                  <a:gd name="connsiteY12" fmla="*/ 34319 h 352084"/>
                  <a:gd name="connsiteX13" fmla="*/ 302767 w 408519"/>
                  <a:gd name="connsiteY13" fmla="*/ 35463 h 352084"/>
                  <a:gd name="connsiteX14" fmla="*/ 302767 w 408519"/>
                  <a:gd name="connsiteY14" fmla="*/ 158629 h 352084"/>
                  <a:gd name="connsiteX15" fmla="*/ 271880 w 408519"/>
                  <a:gd name="connsiteY15" fmla="*/ 194028 h 352084"/>
                  <a:gd name="connsiteX16" fmla="*/ 223008 w 408519"/>
                  <a:gd name="connsiteY16" fmla="*/ 192757 h 352084"/>
                  <a:gd name="connsiteX17" fmla="*/ 223008 w 408519"/>
                  <a:gd name="connsiteY17" fmla="*/ 194218 h 352084"/>
                  <a:gd name="connsiteX18" fmla="*/ 306898 w 408519"/>
                  <a:gd name="connsiteY18" fmla="*/ 266288 h 352084"/>
                  <a:gd name="connsiteX19" fmla="*/ 347445 w 408519"/>
                  <a:gd name="connsiteY19" fmla="*/ 237879 h 352084"/>
                  <a:gd name="connsiteX20" fmla="*/ 408519 w 408519"/>
                  <a:gd name="connsiteY20" fmla="*/ 237879 h 352084"/>
                  <a:gd name="connsiteX21" fmla="*/ 333972 w 408519"/>
                  <a:gd name="connsiteY21" fmla="*/ 294505 h 352084"/>
                  <a:gd name="connsiteX22" fmla="*/ 394728 w 408519"/>
                  <a:gd name="connsiteY22" fmla="*/ 349351 h 352084"/>
                  <a:gd name="connsiteX23" fmla="*/ 312109 w 408519"/>
                  <a:gd name="connsiteY23" fmla="*/ 349351 h 352084"/>
                  <a:gd name="connsiteX24" fmla="*/ 310393 w 408519"/>
                  <a:gd name="connsiteY24" fmla="*/ 339056 h 352084"/>
                  <a:gd name="connsiteX25" fmla="*/ 297556 w 408519"/>
                  <a:gd name="connsiteY25" fmla="*/ 322659 h 352084"/>
                  <a:gd name="connsiteX26" fmla="*/ 281922 w 408519"/>
                  <a:gd name="connsiteY26" fmla="*/ 334925 h 352084"/>
                  <a:gd name="connsiteX27" fmla="*/ 283510 w 408519"/>
                  <a:gd name="connsiteY27" fmla="*/ 352084 h 352084"/>
                  <a:gd name="connsiteX28" fmla="*/ 197904 w 408519"/>
                  <a:gd name="connsiteY28" fmla="*/ 345602 h 352084"/>
                  <a:gd name="connsiteX29" fmla="*/ 276265 w 408519"/>
                  <a:gd name="connsiteY29" fmla="*/ 345602 h 352084"/>
                  <a:gd name="connsiteX30" fmla="*/ 275058 w 408519"/>
                  <a:gd name="connsiteY30" fmla="*/ 332001 h 352084"/>
                  <a:gd name="connsiteX31" fmla="*/ 298636 w 408519"/>
                  <a:gd name="connsiteY31" fmla="*/ 313508 h 352084"/>
                  <a:gd name="connsiteX32" fmla="*/ 316558 w 408519"/>
                  <a:gd name="connsiteY32" fmla="*/ 336323 h 352084"/>
                  <a:gd name="connsiteX33" fmla="*/ 317638 w 408519"/>
                  <a:gd name="connsiteY33" fmla="*/ 342806 h 352084"/>
                  <a:gd name="connsiteX34" fmla="*/ 377760 w 408519"/>
                  <a:gd name="connsiteY34" fmla="*/ 342806 h 352084"/>
                  <a:gd name="connsiteX35" fmla="*/ 323740 w 408519"/>
                  <a:gd name="connsiteY35" fmla="*/ 294060 h 352084"/>
                  <a:gd name="connsiteX36" fmla="*/ 389136 w 408519"/>
                  <a:gd name="connsiteY36" fmla="*/ 244362 h 352084"/>
                  <a:gd name="connsiteX37" fmla="*/ 349479 w 408519"/>
                  <a:gd name="connsiteY37" fmla="*/ 244362 h 352084"/>
                  <a:gd name="connsiteX38" fmla="*/ 306072 w 408519"/>
                  <a:gd name="connsiteY38" fmla="*/ 274740 h 352084"/>
                  <a:gd name="connsiteX39" fmla="*/ 304165 w 408519"/>
                  <a:gd name="connsiteY39" fmla="*/ 272706 h 352084"/>
                  <a:gd name="connsiteX40" fmla="*/ 218559 w 408519"/>
                  <a:gd name="connsiteY40" fmla="*/ 199303 h 352084"/>
                  <a:gd name="connsiteX41" fmla="*/ 216462 w 408519"/>
                  <a:gd name="connsiteY41" fmla="*/ 198476 h 352084"/>
                  <a:gd name="connsiteX42" fmla="*/ 216462 w 408519"/>
                  <a:gd name="connsiteY42" fmla="*/ 185893 h 352084"/>
                  <a:gd name="connsiteX43" fmla="*/ 271562 w 408519"/>
                  <a:gd name="connsiteY43" fmla="*/ 187355 h 352084"/>
                  <a:gd name="connsiteX44" fmla="*/ 296221 w 408519"/>
                  <a:gd name="connsiteY44" fmla="*/ 158311 h 352084"/>
                  <a:gd name="connsiteX45" fmla="*/ 296221 w 408519"/>
                  <a:gd name="connsiteY45" fmla="*/ 35907 h 352084"/>
                  <a:gd name="connsiteX46" fmla="*/ 258280 w 408519"/>
                  <a:gd name="connsiteY46" fmla="*/ 6292 h 352084"/>
                  <a:gd name="connsiteX47" fmla="*/ 28218 w 408519"/>
                  <a:gd name="connsiteY47" fmla="*/ 6292 h 352084"/>
                  <a:gd name="connsiteX48" fmla="*/ 45250 w 408519"/>
                  <a:gd name="connsiteY48" fmla="*/ 25612 h 352084"/>
                  <a:gd name="connsiteX49" fmla="*/ 46648 w 408519"/>
                  <a:gd name="connsiteY49" fmla="*/ 291582 h 352084"/>
                  <a:gd name="connsiteX50" fmla="*/ 19574 w 408519"/>
                  <a:gd name="connsiteY50" fmla="*/ 311919 h 352084"/>
                  <a:gd name="connsiteX51" fmla="*/ 106324 w 408519"/>
                  <a:gd name="connsiteY51" fmla="*/ 311919 h 352084"/>
                  <a:gd name="connsiteX52" fmla="*/ 80712 w 408519"/>
                  <a:gd name="connsiteY52" fmla="*/ 288595 h 352084"/>
                  <a:gd name="connsiteX53" fmla="*/ 82174 w 408519"/>
                  <a:gd name="connsiteY53" fmla="*/ 193456 h 352084"/>
                  <a:gd name="connsiteX54" fmla="*/ 92216 w 408519"/>
                  <a:gd name="connsiteY54" fmla="*/ 183414 h 352084"/>
                  <a:gd name="connsiteX55" fmla="*/ 93232 w 408519"/>
                  <a:gd name="connsiteY55" fmla="*/ 183224 h 352084"/>
                  <a:gd name="connsiteX56" fmla="*/ 272643 w 408519"/>
                  <a:gd name="connsiteY56" fmla="*/ 289357 h 352084"/>
                  <a:gd name="connsiteX57" fmla="*/ 274867 w 408519"/>
                  <a:gd name="connsiteY57" fmla="*/ 292090 h 352084"/>
                  <a:gd name="connsiteX58" fmla="*/ 197968 w 408519"/>
                  <a:gd name="connsiteY58" fmla="*/ 345538 h 3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08519" h="352084">
                    <a:moveTo>
                      <a:pt x="283447" y="352084"/>
                    </a:moveTo>
                    <a:lnTo>
                      <a:pt x="177123" y="352084"/>
                    </a:lnTo>
                    <a:lnTo>
                      <a:pt x="265334" y="290819"/>
                    </a:lnTo>
                    <a:cubicBezTo>
                      <a:pt x="177949" y="184749"/>
                      <a:pt x="104481" y="188626"/>
                      <a:pt x="95266" y="189642"/>
                    </a:cubicBezTo>
                    <a:lnTo>
                      <a:pt x="88593" y="196316"/>
                    </a:lnTo>
                    <a:lnTo>
                      <a:pt x="87258" y="285925"/>
                    </a:lnTo>
                    <a:lnTo>
                      <a:pt x="123166" y="318592"/>
                    </a:lnTo>
                    <a:lnTo>
                      <a:pt x="0" y="318592"/>
                    </a:lnTo>
                    <a:lnTo>
                      <a:pt x="40102" y="288531"/>
                    </a:lnTo>
                    <a:lnTo>
                      <a:pt x="38704" y="28281"/>
                    </a:lnTo>
                    <a:lnTo>
                      <a:pt x="13791" y="0"/>
                    </a:lnTo>
                    <a:lnTo>
                      <a:pt x="258915" y="0"/>
                    </a:lnTo>
                    <a:cubicBezTo>
                      <a:pt x="291772" y="5910"/>
                      <a:pt x="302131" y="33175"/>
                      <a:pt x="302576" y="34319"/>
                    </a:cubicBezTo>
                    <a:lnTo>
                      <a:pt x="302767" y="35463"/>
                    </a:lnTo>
                    <a:lnTo>
                      <a:pt x="302767" y="158629"/>
                    </a:lnTo>
                    <a:cubicBezTo>
                      <a:pt x="301242" y="190596"/>
                      <a:pt x="272198" y="194028"/>
                      <a:pt x="271880" y="194028"/>
                    </a:cubicBezTo>
                    <a:lnTo>
                      <a:pt x="223008" y="192757"/>
                    </a:lnTo>
                    <a:lnTo>
                      <a:pt x="223008" y="194218"/>
                    </a:lnTo>
                    <a:cubicBezTo>
                      <a:pt x="247158" y="205404"/>
                      <a:pt x="296348" y="255356"/>
                      <a:pt x="306898" y="266288"/>
                    </a:cubicBezTo>
                    <a:lnTo>
                      <a:pt x="347445" y="237879"/>
                    </a:lnTo>
                    <a:lnTo>
                      <a:pt x="408519" y="237879"/>
                    </a:lnTo>
                    <a:lnTo>
                      <a:pt x="333972" y="294505"/>
                    </a:lnTo>
                    <a:lnTo>
                      <a:pt x="394728" y="349351"/>
                    </a:lnTo>
                    <a:lnTo>
                      <a:pt x="312109" y="349351"/>
                    </a:lnTo>
                    <a:lnTo>
                      <a:pt x="310393" y="339056"/>
                    </a:lnTo>
                    <a:lnTo>
                      <a:pt x="297556" y="322659"/>
                    </a:lnTo>
                    <a:lnTo>
                      <a:pt x="281922" y="334925"/>
                    </a:lnTo>
                    <a:lnTo>
                      <a:pt x="283510" y="352084"/>
                    </a:lnTo>
                    <a:close/>
                    <a:moveTo>
                      <a:pt x="197904" y="345602"/>
                    </a:moveTo>
                    <a:lnTo>
                      <a:pt x="276265" y="345602"/>
                    </a:lnTo>
                    <a:lnTo>
                      <a:pt x="275058" y="332001"/>
                    </a:lnTo>
                    <a:lnTo>
                      <a:pt x="298636" y="313508"/>
                    </a:lnTo>
                    <a:lnTo>
                      <a:pt x="316558" y="336323"/>
                    </a:lnTo>
                    <a:lnTo>
                      <a:pt x="317638" y="342806"/>
                    </a:lnTo>
                    <a:lnTo>
                      <a:pt x="377760" y="342806"/>
                    </a:lnTo>
                    <a:lnTo>
                      <a:pt x="323740" y="294060"/>
                    </a:lnTo>
                    <a:lnTo>
                      <a:pt x="389136" y="244362"/>
                    </a:lnTo>
                    <a:lnTo>
                      <a:pt x="349479" y="244362"/>
                    </a:lnTo>
                    <a:lnTo>
                      <a:pt x="306072" y="274740"/>
                    </a:lnTo>
                    <a:lnTo>
                      <a:pt x="304165" y="272706"/>
                    </a:lnTo>
                    <a:cubicBezTo>
                      <a:pt x="303530" y="272071"/>
                      <a:pt x="242836" y="208772"/>
                      <a:pt x="218559" y="199303"/>
                    </a:cubicBezTo>
                    <a:lnTo>
                      <a:pt x="216462" y="198476"/>
                    </a:lnTo>
                    <a:lnTo>
                      <a:pt x="216462" y="185893"/>
                    </a:lnTo>
                    <a:lnTo>
                      <a:pt x="271562" y="187355"/>
                    </a:lnTo>
                    <a:cubicBezTo>
                      <a:pt x="272071" y="187291"/>
                      <a:pt x="294950" y="184431"/>
                      <a:pt x="296221" y="158311"/>
                    </a:cubicBezTo>
                    <a:lnTo>
                      <a:pt x="296221" y="35907"/>
                    </a:lnTo>
                    <a:cubicBezTo>
                      <a:pt x="294696" y="32221"/>
                      <a:pt x="284909" y="11122"/>
                      <a:pt x="258280" y="6292"/>
                    </a:cubicBezTo>
                    <a:lnTo>
                      <a:pt x="28218" y="6292"/>
                    </a:lnTo>
                    <a:cubicBezTo>
                      <a:pt x="28218" y="6292"/>
                      <a:pt x="45250" y="25612"/>
                      <a:pt x="45250" y="25612"/>
                    </a:cubicBezTo>
                    <a:lnTo>
                      <a:pt x="46648" y="291582"/>
                    </a:lnTo>
                    <a:lnTo>
                      <a:pt x="19574" y="311919"/>
                    </a:lnTo>
                    <a:lnTo>
                      <a:pt x="106324" y="311919"/>
                    </a:lnTo>
                    <a:lnTo>
                      <a:pt x="80712" y="288595"/>
                    </a:lnTo>
                    <a:lnTo>
                      <a:pt x="82174" y="193456"/>
                    </a:lnTo>
                    <a:lnTo>
                      <a:pt x="92216" y="183414"/>
                    </a:lnTo>
                    <a:lnTo>
                      <a:pt x="93232" y="183224"/>
                    </a:lnTo>
                    <a:cubicBezTo>
                      <a:pt x="96537" y="182652"/>
                      <a:pt x="175979" y="170259"/>
                      <a:pt x="272643" y="289357"/>
                    </a:cubicBezTo>
                    <a:lnTo>
                      <a:pt x="274867" y="292090"/>
                    </a:lnTo>
                    <a:lnTo>
                      <a:pt x="197968" y="345538"/>
                    </a:lnTo>
                    <a:close/>
                  </a:path>
                </a:pathLst>
              </a:custGeom>
              <a:solidFill>
                <a:srgbClr val="B3B3B3"/>
              </a:solidFill>
              <a:ln w="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6FFD47E-E62C-8773-3F6C-6E8C8E6A774B}"/>
                  </a:ext>
                </a:extLst>
              </p:cNvPr>
              <p:cNvSpPr/>
              <p:nvPr/>
            </p:nvSpPr>
            <p:spPr>
              <a:xfrm>
                <a:off x="5319041" y="4677303"/>
                <a:ext cx="184130" cy="112870"/>
              </a:xfrm>
              <a:custGeom>
                <a:avLst/>
                <a:gdLst>
                  <a:gd name="connsiteX0" fmla="*/ 158565 w 184130"/>
                  <a:gd name="connsiteY0" fmla="*/ 112870 h 112870"/>
                  <a:gd name="connsiteX1" fmla="*/ 0 w 184130"/>
                  <a:gd name="connsiteY1" fmla="*/ 112870 h 112870"/>
                  <a:gd name="connsiteX2" fmla="*/ 0 w 184130"/>
                  <a:gd name="connsiteY2" fmla="*/ 0 h 112870"/>
                  <a:gd name="connsiteX3" fmla="*/ 158501 w 184130"/>
                  <a:gd name="connsiteY3" fmla="*/ 254 h 112870"/>
                  <a:gd name="connsiteX4" fmla="*/ 182525 w 184130"/>
                  <a:gd name="connsiteY4" fmla="*/ 15761 h 112870"/>
                  <a:gd name="connsiteX5" fmla="*/ 182842 w 184130"/>
                  <a:gd name="connsiteY5" fmla="*/ 94313 h 112870"/>
                  <a:gd name="connsiteX6" fmla="*/ 182842 w 184130"/>
                  <a:gd name="connsiteY6" fmla="*/ 95076 h 112870"/>
                  <a:gd name="connsiteX7" fmla="*/ 182461 w 184130"/>
                  <a:gd name="connsiteY7" fmla="*/ 95775 h 112870"/>
                  <a:gd name="connsiteX8" fmla="*/ 158629 w 184130"/>
                  <a:gd name="connsiteY8" fmla="*/ 112870 h 112870"/>
                  <a:gd name="connsiteX9" fmla="*/ 6482 w 184130"/>
                  <a:gd name="connsiteY9" fmla="*/ 106324 h 112870"/>
                  <a:gd name="connsiteX10" fmla="*/ 158565 w 184130"/>
                  <a:gd name="connsiteY10" fmla="*/ 106324 h 112870"/>
                  <a:gd name="connsiteX11" fmla="*/ 176360 w 184130"/>
                  <a:gd name="connsiteY11" fmla="*/ 93232 h 112870"/>
                  <a:gd name="connsiteX12" fmla="*/ 176614 w 184130"/>
                  <a:gd name="connsiteY12" fmla="*/ 18557 h 112870"/>
                  <a:gd name="connsiteX13" fmla="*/ 156531 w 184130"/>
                  <a:gd name="connsiteY13" fmla="*/ 6482 h 112870"/>
                  <a:gd name="connsiteX14" fmla="*/ 6546 w 184130"/>
                  <a:gd name="connsiteY14" fmla="*/ 6482 h 112870"/>
                  <a:gd name="connsiteX15" fmla="*/ 6546 w 184130"/>
                  <a:gd name="connsiteY15" fmla="*/ 106324 h 11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0" h="112870">
                    <a:moveTo>
                      <a:pt x="158565" y="112870"/>
                    </a:moveTo>
                    <a:lnTo>
                      <a:pt x="0" y="112870"/>
                    </a:lnTo>
                    <a:lnTo>
                      <a:pt x="0" y="0"/>
                    </a:lnTo>
                    <a:lnTo>
                      <a:pt x="158501" y="254"/>
                    </a:lnTo>
                    <a:cubicBezTo>
                      <a:pt x="163331" y="2352"/>
                      <a:pt x="179410" y="9597"/>
                      <a:pt x="182525" y="15761"/>
                    </a:cubicBezTo>
                    <a:cubicBezTo>
                      <a:pt x="185384" y="21481"/>
                      <a:pt x="183732" y="72578"/>
                      <a:pt x="182842" y="94313"/>
                    </a:cubicBezTo>
                    <a:lnTo>
                      <a:pt x="182842" y="95076"/>
                    </a:lnTo>
                    <a:cubicBezTo>
                      <a:pt x="182842" y="95076"/>
                      <a:pt x="182461" y="95775"/>
                      <a:pt x="182461" y="95775"/>
                    </a:cubicBezTo>
                    <a:cubicBezTo>
                      <a:pt x="182080" y="96474"/>
                      <a:pt x="172992" y="112870"/>
                      <a:pt x="158629" y="112870"/>
                    </a:cubicBezTo>
                    <a:close/>
                    <a:moveTo>
                      <a:pt x="6482" y="106324"/>
                    </a:moveTo>
                    <a:lnTo>
                      <a:pt x="158565" y="106324"/>
                    </a:lnTo>
                    <a:cubicBezTo>
                      <a:pt x="167780" y="106324"/>
                      <a:pt x="174707" y="95902"/>
                      <a:pt x="176360" y="93232"/>
                    </a:cubicBezTo>
                    <a:cubicBezTo>
                      <a:pt x="177440" y="64634"/>
                      <a:pt x="178266" y="23006"/>
                      <a:pt x="176614" y="18557"/>
                    </a:cubicBezTo>
                    <a:cubicBezTo>
                      <a:pt x="175280" y="15888"/>
                      <a:pt x="165238" y="10296"/>
                      <a:pt x="156531" y="6482"/>
                    </a:cubicBezTo>
                    <a:lnTo>
                      <a:pt x="6546" y="6482"/>
                    </a:lnTo>
                    <a:lnTo>
                      <a:pt x="6546" y="106324"/>
                    </a:lnTo>
                    <a:close/>
                  </a:path>
                </a:pathLst>
              </a:custGeom>
              <a:solidFill>
                <a:srgbClr val="B3B3B3"/>
              </a:solidFill>
              <a:ln w="0" cap="flat">
                <a:noFill/>
                <a:prstDash val="solid"/>
                <a:miter/>
              </a:ln>
            </p:spPr>
            <p:txBody>
              <a:bodyPr rtlCol="0" anchor="ctr"/>
              <a:lstStyle/>
              <a:p>
                <a:endParaRPr lang="en-US"/>
              </a:p>
            </p:txBody>
          </p:sp>
          <p:grpSp>
            <p:nvGrpSpPr>
              <p:cNvPr id="65" name="Graphic 23">
                <a:extLst>
                  <a:ext uri="{FF2B5EF4-FFF2-40B4-BE49-F238E27FC236}">
                    <a16:creationId xmlns:a16="http://schemas.microsoft.com/office/drawing/2014/main" id="{45C6CB26-D1A2-B43F-AF98-67F5889E0A02}"/>
                  </a:ext>
                </a:extLst>
              </p:cNvPr>
              <p:cNvGrpSpPr/>
              <p:nvPr/>
            </p:nvGrpSpPr>
            <p:grpSpPr>
              <a:xfrm>
                <a:off x="4715095" y="4512954"/>
                <a:ext cx="186684" cy="136766"/>
                <a:chOff x="4715095" y="4512954"/>
                <a:chExt cx="186684" cy="136766"/>
              </a:xfrm>
            </p:grpSpPr>
            <p:sp>
              <p:nvSpPr>
                <p:cNvPr id="66" name="Freeform 65">
                  <a:extLst>
                    <a:ext uri="{FF2B5EF4-FFF2-40B4-BE49-F238E27FC236}">
                      <a16:creationId xmlns:a16="http://schemas.microsoft.com/office/drawing/2014/main" id="{110BCFEF-9E32-0CB1-3B24-12C4AFBA6F9F}"/>
                    </a:ext>
                  </a:extLst>
                </p:cNvPr>
                <p:cNvSpPr/>
                <p:nvPr/>
              </p:nvSpPr>
              <p:spPr>
                <a:xfrm>
                  <a:off x="4723866" y="4517340"/>
                  <a:ext cx="174616" cy="126407"/>
                </a:xfrm>
                <a:custGeom>
                  <a:avLst/>
                  <a:gdLst>
                    <a:gd name="connsiteX0" fmla="*/ 64316 w 174616"/>
                    <a:gd name="connsiteY0" fmla="*/ 76327 h 126407"/>
                    <a:gd name="connsiteX1" fmla="*/ 45250 w 174616"/>
                    <a:gd name="connsiteY1" fmla="*/ 126407 h 126407"/>
                    <a:gd name="connsiteX2" fmla="*/ 173945 w 174616"/>
                    <a:gd name="connsiteY2" fmla="*/ 72260 h 126407"/>
                    <a:gd name="connsiteX3" fmla="*/ 174136 w 174616"/>
                    <a:gd name="connsiteY3" fmla="*/ 70290 h 126407"/>
                    <a:gd name="connsiteX4" fmla="*/ 132762 w 174616"/>
                    <a:gd name="connsiteY4" fmla="*/ 43725 h 126407"/>
                    <a:gd name="connsiteX5" fmla="*/ 95393 w 174616"/>
                    <a:gd name="connsiteY5" fmla="*/ 0 h 126407"/>
                    <a:gd name="connsiteX6" fmla="*/ 0 w 174616"/>
                    <a:gd name="connsiteY6" fmla="*/ 69146 h 126407"/>
                    <a:gd name="connsiteX7" fmla="*/ 64379 w 174616"/>
                    <a:gd name="connsiteY7" fmla="*/ 76327 h 1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16" h="126407">
                      <a:moveTo>
                        <a:pt x="64316" y="76327"/>
                      </a:moveTo>
                      <a:lnTo>
                        <a:pt x="45250" y="126407"/>
                      </a:lnTo>
                      <a:lnTo>
                        <a:pt x="173945" y="72260"/>
                      </a:lnTo>
                      <a:cubicBezTo>
                        <a:pt x="174771" y="71942"/>
                        <a:pt x="174835" y="70798"/>
                        <a:pt x="174136" y="70290"/>
                      </a:cubicBezTo>
                      <a:lnTo>
                        <a:pt x="132762" y="43725"/>
                      </a:lnTo>
                      <a:lnTo>
                        <a:pt x="95393" y="0"/>
                      </a:lnTo>
                      <a:lnTo>
                        <a:pt x="0" y="69146"/>
                      </a:lnTo>
                      <a:lnTo>
                        <a:pt x="64379" y="76327"/>
                      </a:lnTo>
                      <a:close/>
                    </a:path>
                  </a:pathLst>
                </a:custGeom>
                <a:solidFill>
                  <a:srgbClr val="FFFFFF"/>
                </a:solidFill>
                <a:ln w="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C972D1E-34CB-19BC-6F63-FBB1A8A572B1}"/>
                    </a:ext>
                  </a:extLst>
                </p:cNvPr>
                <p:cNvSpPr/>
                <p:nvPr/>
              </p:nvSpPr>
              <p:spPr>
                <a:xfrm>
                  <a:off x="4715095" y="4512954"/>
                  <a:ext cx="186684" cy="136766"/>
                </a:xfrm>
                <a:custGeom>
                  <a:avLst/>
                  <a:gdLst>
                    <a:gd name="connsiteX0" fmla="*/ 48300 w 186684"/>
                    <a:gd name="connsiteY0" fmla="*/ 136766 h 136766"/>
                    <a:gd name="connsiteX1" fmla="*/ 68574 w 186684"/>
                    <a:gd name="connsiteY1" fmla="*/ 83509 h 136766"/>
                    <a:gd name="connsiteX2" fmla="*/ 0 w 186684"/>
                    <a:gd name="connsiteY2" fmla="*/ 75882 h 136766"/>
                    <a:gd name="connsiteX3" fmla="*/ 104672 w 186684"/>
                    <a:gd name="connsiteY3" fmla="*/ 0 h 136766"/>
                    <a:gd name="connsiteX4" fmla="*/ 143694 w 186684"/>
                    <a:gd name="connsiteY4" fmla="*/ 45631 h 136766"/>
                    <a:gd name="connsiteX5" fmla="*/ 184685 w 186684"/>
                    <a:gd name="connsiteY5" fmla="*/ 71879 h 136766"/>
                    <a:gd name="connsiteX6" fmla="*/ 186656 w 186684"/>
                    <a:gd name="connsiteY6" fmla="*/ 75946 h 136766"/>
                    <a:gd name="connsiteX7" fmla="*/ 183986 w 186684"/>
                    <a:gd name="connsiteY7" fmla="*/ 79632 h 136766"/>
                    <a:gd name="connsiteX8" fmla="*/ 48300 w 186684"/>
                    <a:gd name="connsiteY8" fmla="*/ 136766 h 136766"/>
                    <a:gd name="connsiteX9" fmla="*/ 17477 w 186684"/>
                    <a:gd name="connsiteY9" fmla="*/ 71243 h 136766"/>
                    <a:gd name="connsiteX10" fmla="*/ 77662 w 186684"/>
                    <a:gd name="connsiteY10" fmla="*/ 77916 h 136766"/>
                    <a:gd name="connsiteX11" fmla="*/ 59804 w 186684"/>
                    <a:gd name="connsiteY11" fmla="*/ 124818 h 136766"/>
                    <a:gd name="connsiteX12" fmla="*/ 177695 w 186684"/>
                    <a:gd name="connsiteY12" fmla="*/ 75183 h 136766"/>
                    <a:gd name="connsiteX13" fmla="*/ 139054 w 186684"/>
                    <a:gd name="connsiteY13" fmla="*/ 50207 h 136766"/>
                    <a:gd name="connsiteX14" fmla="*/ 103655 w 186684"/>
                    <a:gd name="connsiteY14" fmla="*/ 8770 h 136766"/>
                    <a:gd name="connsiteX15" fmla="*/ 17541 w 186684"/>
                    <a:gd name="connsiteY15" fmla="*/ 71179 h 136766"/>
                    <a:gd name="connsiteX16" fmla="*/ 181126 w 186684"/>
                    <a:gd name="connsiteY16" fmla="*/ 77408 h 136766"/>
                    <a:gd name="connsiteX17" fmla="*/ 181126 w 186684"/>
                    <a:gd name="connsiteY17" fmla="*/ 77408 h 136766"/>
                    <a:gd name="connsiteX18" fmla="*/ 181126 w 186684"/>
                    <a:gd name="connsiteY18" fmla="*/ 77408 h 13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684" h="136766">
                      <a:moveTo>
                        <a:pt x="48300" y="136766"/>
                      </a:moveTo>
                      <a:lnTo>
                        <a:pt x="68574" y="83509"/>
                      </a:lnTo>
                      <a:lnTo>
                        <a:pt x="0" y="75882"/>
                      </a:lnTo>
                      <a:lnTo>
                        <a:pt x="104672" y="0"/>
                      </a:lnTo>
                      <a:lnTo>
                        <a:pt x="143694" y="45631"/>
                      </a:lnTo>
                      <a:lnTo>
                        <a:pt x="184685" y="71879"/>
                      </a:lnTo>
                      <a:cubicBezTo>
                        <a:pt x="186084" y="72768"/>
                        <a:pt x="186846" y="74294"/>
                        <a:pt x="186656" y="75946"/>
                      </a:cubicBezTo>
                      <a:cubicBezTo>
                        <a:pt x="186528" y="77598"/>
                        <a:pt x="185512" y="78997"/>
                        <a:pt x="183986" y="79632"/>
                      </a:cubicBezTo>
                      <a:lnTo>
                        <a:pt x="48300" y="136766"/>
                      </a:lnTo>
                      <a:close/>
                      <a:moveTo>
                        <a:pt x="17477" y="71243"/>
                      </a:moveTo>
                      <a:lnTo>
                        <a:pt x="77662" y="77916"/>
                      </a:lnTo>
                      <a:lnTo>
                        <a:pt x="59804" y="124818"/>
                      </a:lnTo>
                      <a:lnTo>
                        <a:pt x="177695" y="75183"/>
                      </a:lnTo>
                      <a:lnTo>
                        <a:pt x="139054" y="50207"/>
                      </a:lnTo>
                      <a:lnTo>
                        <a:pt x="103655" y="8770"/>
                      </a:lnTo>
                      <a:lnTo>
                        <a:pt x="17541" y="71179"/>
                      </a:lnTo>
                      <a:close/>
                      <a:moveTo>
                        <a:pt x="181126" y="77408"/>
                      </a:moveTo>
                      <a:cubicBezTo>
                        <a:pt x="181126" y="77408"/>
                        <a:pt x="181126" y="77408"/>
                        <a:pt x="181126" y="77408"/>
                      </a:cubicBezTo>
                      <a:lnTo>
                        <a:pt x="181126" y="77408"/>
                      </a:lnTo>
                      <a:close/>
                    </a:path>
                  </a:pathLst>
                </a:custGeom>
                <a:solidFill>
                  <a:srgbClr val="B3B3B3"/>
                </a:solidFill>
                <a:ln w="0" cap="flat">
                  <a:noFill/>
                  <a:prstDash val="solid"/>
                  <a:miter/>
                </a:ln>
              </p:spPr>
              <p:txBody>
                <a:bodyPr rtlCol="0" anchor="ctr"/>
                <a:lstStyle/>
                <a:p>
                  <a:endParaRPr lang="en-US"/>
                </a:p>
              </p:txBody>
            </p:sp>
          </p:grpSp>
          <p:grpSp>
            <p:nvGrpSpPr>
              <p:cNvPr id="68" name="Graphic 23">
                <a:extLst>
                  <a:ext uri="{FF2B5EF4-FFF2-40B4-BE49-F238E27FC236}">
                    <a16:creationId xmlns:a16="http://schemas.microsoft.com/office/drawing/2014/main" id="{20E4C813-4E43-7031-BF4A-23B4E906D6D8}"/>
                  </a:ext>
                </a:extLst>
              </p:cNvPr>
              <p:cNvGrpSpPr/>
              <p:nvPr/>
            </p:nvGrpSpPr>
            <p:grpSpPr>
              <a:xfrm>
                <a:off x="5484723" y="4510667"/>
                <a:ext cx="183160" cy="151891"/>
                <a:chOff x="5484723" y="4510667"/>
                <a:chExt cx="183160" cy="151891"/>
              </a:xfrm>
            </p:grpSpPr>
            <p:sp>
              <p:nvSpPr>
                <p:cNvPr id="69" name="Freeform 68">
                  <a:extLst>
                    <a:ext uri="{FF2B5EF4-FFF2-40B4-BE49-F238E27FC236}">
                      <a16:creationId xmlns:a16="http://schemas.microsoft.com/office/drawing/2014/main" id="{5C0B870A-4D6D-0CF8-F503-8AD00E33CA73}"/>
                    </a:ext>
                  </a:extLst>
                </p:cNvPr>
                <p:cNvSpPr/>
                <p:nvPr/>
              </p:nvSpPr>
              <p:spPr>
                <a:xfrm>
                  <a:off x="5488064" y="4515369"/>
                  <a:ext cx="171240" cy="140706"/>
                </a:xfrm>
                <a:custGeom>
                  <a:avLst/>
                  <a:gdLst>
                    <a:gd name="connsiteX0" fmla="*/ 28 w 171240"/>
                    <a:gd name="connsiteY0" fmla="*/ 72387 h 140706"/>
                    <a:gd name="connsiteX1" fmla="*/ 28 w 171240"/>
                    <a:gd name="connsiteY1" fmla="*/ 72196 h 140706"/>
                    <a:gd name="connsiteX2" fmla="*/ 37270 w 171240"/>
                    <a:gd name="connsiteY2" fmla="*/ 56308 h 140706"/>
                    <a:gd name="connsiteX3" fmla="*/ 49600 w 171240"/>
                    <a:gd name="connsiteY3" fmla="*/ 45504 h 140706"/>
                    <a:gd name="connsiteX4" fmla="*/ 80614 w 171240"/>
                    <a:gd name="connsiteY4" fmla="*/ 0 h 140706"/>
                    <a:gd name="connsiteX5" fmla="*/ 171240 w 171240"/>
                    <a:gd name="connsiteY5" fmla="*/ 71561 h 140706"/>
                    <a:gd name="connsiteX6" fmla="*/ 106861 w 171240"/>
                    <a:gd name="connsiteY6" fmla="*/ 76327 h 140706"/>
                    <a:gd name="connsiteX7" fmla="*/ 122749 w 171240"/>
                    <a:gd name="connsiteY7" fmla="*/ 140707 h 140706"/>
                    <a:gd name="connsiteX8" fmla="*/ 28 w 171240"/>
                    <a:gd name="connsiteY8" fmla="*/ 72387 h 14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40" h="140706">
                      <a:moveTo>
                        <a:pt x="28" y="72387"/>
                      </a:moveTo>
                      <a:cubicBezTo>
                        <a:pt x="28" y="72387"/>
                        <a:pt x="-35" y="72196"/>
                        <a:pt x="28" y="72196"/>
                      </a:cubicBezTo>
                      <a:lnTo>
                        <a:pt x="37270" y="56308"/>
                      </a:lnTo>
                      <a:cubicBezTo>
                        <a:pt x="42227" y="53766"/>
                        <a:pt x="46422" y="50080"/>
                        <a:pt x="49600" y="45504"/>
                      </a:cubicBezTo>
                      <a:lnTo>
                        <a:pt x="80614" y="0"/>
                      </a:lnTo>
                      <a:lnTo>
                        <a:pt x="171240" y="71561"/>
                      </a:lnTo>
                      <a:lnTo>
                        <a:pt x="106861" y="76327"/>
                      </a:lnTo>
                      <a:lnTo>
                        <a:pt x="122749" y="140707"/>
                      </a:lnTo>
                      <a:lnTo>
                        <a:pt x="28" y="72387"/>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B637DF9-E8D3-6A23-2365-063615950F49}"/>
                    </a:ext>
                  </a:extLst>
                </p:cNvPr>
                <p:cNvSpPr/>
                <p:nvPr/>
              </p:nvSpPr>
              <p:spPr>
                <a:xfrm>
                  <a:off x="5484723" y="4510667"/>
                  <a:ext cx="183160" cy="151891"/>
                </a:xfrm>
                <a:custGeom>
                  <a:avLst/>
                  <a:gdLst>
                    <a:gd name="connsiteX0" fmla="*/ 131046 w 183160"/>
                    <a:gd name="connsiteY0" fmla="*/ 151892 h 151891"/>
                    <a:gd name="connsiteX1" fmla="*/ 0 w 183160"/>
                    <a:gd name="connsiteY1" fmla="*/ 78997 h 151891"/>
                    <a:gd name="connsiteX2" fmla="*/ 127 w 183160"/>
                    <a:gd name="connsiteY2" fmla="*/ 74802 h 151891"/>
                    <a:gd name="connsiteX3" fmla="*/ 2097 w 183160"/>
                    <a:gd name="connsiteY3" fmla="*/ 73912 h 151891"/>
                    <a:gd name="connsiteX4" fmla="*/ 39339 w 183160"/>
                    <a:gd name="connsiteY4" fmla="*/ 58024 h 151891"/>
                    <a:gd name="connsiteX5" fmla="*/ 50207 w 183160"/>
                    <a:gd name="connsiteY5" fmla="*/ 48364 h 151891"/>
                    <a:gd name="connsiteX6" fmla="*/ 83191 w 183160"/>
                    <a:gd name="connsiteY6" fmla="*/ 0 h 151891"/>
                    <a:gd name="connsiteX7" fmla="*/ 183160 w 183160"/>
                    <a:gd name="connsiteY7" fmla="*/ 78869 h 151891"/>
                    <a:gd name="connsiteX8" fmla="*/ 114268 w 183160"/>
                    <a:gd name="connsiteY8" fmla="*/ 83954 h 151891"/>
                    <a:gd name="connsiteX9" fmla="*/ 131046 w 183160"/>
                    <a:gd name="connsiteY9" fmla="*/ 151892 h 151891"/>
                    <a:gd name="connsiteX10" fmla="*/ 10550 w 183160"/>
                    <a:gd name="connsiteY10" fmla="*/ 77344 h 151891"/>
                    <a:gd name="connsiteX11" fmla="*/ 121132 w 183160"/>
                    <a:gd name="connsiteY11" fmla="*/ 138864 h 151891"/>
                    <a:gd name="connsiteX12" fmla="*/ 106134 w 183160"/>
                    <a:gd name="connsiteY12" fmla="*/ 77980 h 151891"/>
                    <a:gd name="connsiteX13" fmla="*/ 166001 w 183160"/>
                    <a:gd name="connsiteY13" fmla="*/ 73531 h 151891"/>
                    <a:gd name="connsiteX14" fmla="*/ 84716 w 183160"/>
                    <a:gd name="connsiteY14" fmla="*/ 9342 h 151891"/>
                    <a:gd name="connsiteX15" fmla="*/ 55673 w 183160"/>
                    <a:gd name="connsiteY15" fmla="*/ 51923 h 151891"/>
                    <a:gd name="connsiteX16" fmla="*/ 42136 w 183160"/>
                    <a:gd name="connsiteY16" fmla="*/ 63807 h 151891"/>
                    <a:gd name="connsiteX17" fmla="*/ 10613 w 183160"/>
                    <a:gd name="connsiteY17" fmla="*/ 77281 h 1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160" h="151891">
                      <a:moveTo>
                        <a:pt x="131046" y="151892"/>
                      </a:moveTo>
                      <a:lnTo>
                        <a:pt x="0" y="78997"/>
                      </a:lnTo>
                      <a:lnTo>
                        <a:pt x="127" y="74802"/>
                      </a:lnTo>
                      <a:lnTo>
                        <a:pt x="2097" y="73912"/>
                      </a:lnTo>
                      <a:lnTo>
                        <a:pt x="39339" y="58024"/>
                      </a:lnTo>
                      <a:cubicBezTo>
                        <a:pt x="43597" y="55863"/>
                        <a:pt x="47411" y="52495"/>
                        <a:pt x="50207" y="48364"/>
                      </a:cubicBezTo>
                      <a:lnTo>
                        <a:pt x="83191" y="0"/>
                      </a:lnTo>
                      <a:lnTo>
                        <a:pt x="183160" y="78869"/>
                      </a:lnTo>
                      <a:lnTo>
                        <a:pt x="114268" y="83954"/>
                      </a:lnTo>
                      <a:lnTo>
                        <a:pt x="131046" y="151892"/>
                      </a:lnTo>
                      <a:close/>
                      <a:moveTo>
                        <a:pt x="10550" y="77344"/>
                      </a:moveTo>
                      <a:lnTo>
                        <a:pt x="121132" y="138864"/>
                      </a:lnTo>
                      <a:lnTo>
                        <a:pt x="106134" y="77980"/>
                      </a:lnTo>
                      <a:lnTo>
                        <a:pt x="166001" y="73531"/>
                      </a:lnTo>
                      <a:lnTo>
                        <a:pt x="84716" y="9342"/>
                      </a:lnTo>
                      <a:lnTo>
                        <a:pt x="55673" y="51923"/>
                      </a:lnTo>
                      <a:cubicBezTo>
                        <a:pt x="52241" y="56944"/>
                        <a:pt x="47601" y="61075"/>
                        <a:pt x="42136" y="63807"/>
                      </a:cubicBezTo>
                      <a:lnTo>
                        <a:pt x="10613" y="77281"/>
                      </a:lnTo>
                      <a:close/>
                    </a:path>
                  </a:pathLst>
                </a:custGeom>
                <a:solidFill>
                  <a:srgbClr val="B3B3B3"/>
                </a:solidFill>
                <a:ln w="0" cap="flat">
                  <a:noFill/>
                  <a:prstDash val="solid"/>
                  <a:miter/>
                </a:ln>
              </p:spPr>
              <p:txBody>
                <a:bodyPr rtlCol="0" anchor="ctr"/>
                <a:lstStyle/>
                <a:p>
                  <a:endParaRPr lang="en-US"/>
                </a:p>
              </p:txBody>
            </p:sp>
          </p:grpSp>
          <p:grpSp>
            <p:nvGrpSpPr>
              <p:cNvPr id="71" name="Graphic 23">
                <a:extLst>
                  <a:ext uri="{FF2B5EF4-FFF2-40B4-BE49-F238E27FC236}">
                    <a16:creationId xmlns:a16="http://schemas.microsoft.com/office/drawing/2014/main" id="{51E6D184-144F-290F-0FB2-C8E81B2309E9}"/>
                  </a:ext>
                </a:extLst>
              </p:cNvPr>
              <p:cNvGrpSpPr/>
              <p:nvPr/>
            </p:nvGrpSpPr>
            <p:grpSpPr>
              <a:xfrm>
                <a:off x="4792185" y="4359414"/>
                <a:ext cx="796892" cy="210293"/>
                <a:chOff x="4792185" y="4359414"/>
                <a:chExt cx="796892" cy="210293"/>
              </a:xfrm>
            </p:grpSpPr>
            <p:sp>
              <p:nvSpPr>
                <p:cNvPr id="72" name="Freeform 71">
                  <a:extLst>
                    <a:ext uri="{FF2B5EF4-FFF2-40B4-BE49-F238E27FC236}">
                      <a16:creationId xmlns:a16="http://schemas.microsoft.com/office/drawing/2014/main" id="{CDA05C60-5937-A3B2-CB30-8C1E7DA8D0C9}"/>
                    </a:ext>
                  </a:extLst>
                </p:cNvPr>
                <p:cNvSpPr/>
                <p:nvPr/>
              </p:nvSpPr>
              <p:spPr>
                <a:xfrm>
                  <a:off x="4796952" y="4362382"/>
                  <a:ext cx="787740" cy="203972"/>
                </a:xfrm>
                <a:custGeom>
                  <a:avLst/>
                  <a:gdLst>
                    <a:gd name="connsiteX0" fmla="*/ 59613 w 787740"/>
                    <a:gd name="connsiteY0" fmla="*/ 197093 h 203972"/>
                    <a:gd name="connsiteX1" fmla="*/ 733022 w 787740"/>
                    <a:gd name="connsiteY1" fmla="*/ 203512 h 203972"/>
                    <a:gd name="connsiteX2" fmla="*/ 736771 w 787740"/>
                    <a:gd name="connsiteY2" fmla="*/ 202813 h 203972"/>
                    <a:gd name="connsiteX3" fmla="*/ 787741 w 787740"/>
                    <a:gd name="connsiteY3" fmla="*/ 126358 h 203972"/>
                    <a:gd name="connsiteX4" fmla="*/ 0 w 787740"/>
                    <a:gd name="connsiteY4" fmla="*/ 123181 h 203972"/>
                    <a:gd name="connsiteX5" fmla="*/ 59613 w 787740"/>
                    <a:gd name="connsiteY5" fmla="*/ 197093 h 20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740" h="203972">
                      <a:moveTo>
                        <a:pt x="59613" y="197093"/>
                      </a:moveTo>
                      <a:cubicBezTo>
                        <a:pt x="59613" y="197093"/>
                        <a:pt x="402228" y="-22864"/>
                        <a:pt x="733022" y="203512"/>
                      </a:cubicBezTo>
                      <a:cubicBezTo>
                        <a:pt x="734229" y="204338"/>
                        <a:pt x="735945" y="204020"/>
                        <a:pt x="736771" y="202813"/>
                      </a:cubicBezTo>
                      <a:lnTo>
                        <a:pt x="787741" y="126358"/>
                      </a:lnTo>
                      <a:cubicBezTo>
                        <a:pt x="787741" y="126358"/>
                        <a:pt x="424471" y="-155817"/>
                        <a:pt x="0" y="123181"/>
                      </a:cubicBezTo>
                      <a:lnTo>
                        <a:pt x="59613" y="197093"/>
                      </a:ln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30DB434-2000-F578-AD60-C15B187298F9}"/>
                    </a:ext>
                  </a:extLst>
                </p:cNvPr>
                <p:cNvSpPr/>
                <p:nvPr/>
              </p:nvSpPr>
              <p:spPr>
                <a:xfrm>
                  <a:off x="4792185" y="4359414"/>
                  <a:ext cx="796892" cy="210293"/>
                </a:xfrm>
                <a:custGeom>
                  <a:avLst/>
                  <a:gdLst>
                    <a:gd name="connsiteX0" fmla="*/ 739313 w 796892"/>
                    <a:gd name="connsiteY0" fmla="*/ 210230 h 210293"/>
                    <a:gd name="connsiteX1" fmla="*/ 735945 w 796892"/>
                    <a:gd name="connsiteY1" fmla="*/ 209149 h 210293"/>
                    <a:gd name="connsiteX2" fmla="*/ 277727 w 796892"/>
                    <a:gd name="connsiteY2" fmla="*/ 121573 h 210293"/>
                    <a:gd name="connsiteX3" fmla="*/ 66159 w 796892"/>
                    <a:gd name="connsiteY3" fmla="*/ 202794 h 210293"/>
                    <a:gd name="connsiteX4" fmla="*/ 63680 w 796892"/>
                    <a:gd name="connsiteY4" fmla="*/ 204383 h 210293"/>
                    <a:gd name="connsiteX5" fmla="*/ 0 w 796892"/>
                    <a:gd name="connsiteY5" fmla="*/ 125386 h 210293"/>
                    <a:gd name="connsiteX6" fmla="*/ 2987 w 796892"/>
                    <a:gd name="connsiteY6" fmla="*/ 123416 h 210293"/>
                    <a:gd name="connsiteX7" fmla="*/ 558568 w 796892"/>
                    <a:gd name="connsiteY7" fmla="*/ 19952 h 210293"/>
                    <a:gd name="connsiteX8" fmla="*/ 794478 w 796892"/>
                    <a:gd name="connsiteY8" fmla="*/ 126784 h 210293"/>
                    <a:gd name="connsiteX9" fmla="*/ 796893 w 796892"/>
                    <a:gd name="connsiteY9" fmla="*/ 128627 h 210293"/>
                    <a:gd name="connsiteX10" fmla="*/ 744271 w 796892"/>
                    <a:gd name="connsiteY10" fmla="*/ 207624 h 210293"/>
                    <a:gd name="connsiteX11" fmla="*/ 740457 w 796892"/>
                    <a:gd name="connsiteY11" fmla="*/ 210166 h 210293"/>
                    <a:gd name="connsiteX12" fmla="*/ 739313 w 796892"/>
                    <a:gd name="connsiteY12" fmla="*/ 210293 h 210293"/>
                    <a:gd name="connsiteX13" fmla="*/ 409346 w 796892"/>
                    <a:gd name="connsiteY13" fmla="*/ 101172 h 210293"/>
                    <a:gd name="connsiteX14" fmla="*/ 739186 w 796892"/>
                    <a:gd name="connsiteY14" fmla="*/ 203493 h 210293"/>
                    <a:gd name="connsiteX15" fmla="*/ 788122 w 796892"/>
                    <a:gd name="connsiteY15" fmla="*/ 130089 h 210293"/>
                    <a:gd name="connsiteX16" fmla="*/ 556789 w 796892"/>
                    <a:gd name="connsiteY16" fmla="*/ 26180 h 210293"/>
                    <a:gd name="connsiteX17" fmla="*/ 9597 w 796892"/>
                    <a:gd name="connsiteY17" fmla="*/ 126911 h 210293"/>
                    <a:gd name="connsiteX18" fmla="*/ 65142 w 796892"/>
                    <a:gd name="connsiteY18" fmla="*/ 195803 h 210293"/>
                    <a:gd name="connsiteX19" fmla="*/ 276393 w 796892"/>
                    <a:gd name="connsiteY19" fmla="*/ 115218 h 210293"/>
                    <a:gd name="connsiteX20" fmla="*/ 409346 w 796892"/>
                    <a:gd name="connsiteY20" fmla="*/ 101172 h 21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6892" h="210293">
                      <a:moveTo>
                        <a:pt x="739313" y="210230"/>
                      </a:moveTo>
                      <a:cubicBezTo>
                        <a:pt x="738106" y="210230"/>
                        <a:pt x="736962" y="209848"/>
                        <a:pt x="735945" y="209149"/>
                      </a:cubicBezTo>
                      <a:cubicBezTo>
                        <a:pt x="566068" y="92847"/>
                        <a:pt x="393012" y="97359"/>
                        <a:pt x="277727" y="121573"/>
                      </a:cubicBezTo>
                      <a:cubicBezTo>
                        <a:pt x="152782" y="147820"/>
                        <a:pt x="66985" y="202285"/>
                        <a:pt x="66159" y="202794"/>
                      </a:cubicBezTo>
                      <a:lnTo>
                        <a:pt x="63680" y="204383"/>
                      </a:lnTo>
                      <a:lnTo>
                        <a:pt x="0" y="125386"/>
                      </a:lnTo>
                      <a:lnTo>
                        <a:pt x="2987" y="123416"/>
                      </a:lnTo>
                      <a:cubicBezTo>
                        <a:pt x="223262" y="-21358"/>
                        <a:pt x="426696" y="-12778"/>
                        <a:pt x="558568" y="19952"/>
                      </a:cubicBezTo>
                      <a:cubicBezTo>
                        <a:pt x="701436" y="55351"/>
                        <a:pt x="793588" y="126022"/>
                        <a:pt x="794478" y="126784"/>
                      </a:cubicBezTo>
                      <a:lnTo>
                        <a:pt x="796893" y="128627"/>
                      </a:lnTo>
                      <a:lnTo>
                        <a:pt x="744271" y="207624"/>
                      </a:lnTo>
                      <a:cubicBezTo>
                        <a:pt x="743381" y="208959"/>
                        <a:pt x="742046" y="209848"/>
                        <a:pt x="740457" y="210166"/>
                      </a:cubicBezTo>
                      <a:cubicBezTo>
                        <a:pt x="740076" y="210230"/>
                        <a:pt x="739695" y="210293"/>
                        <a:pt x="739313" y="210293"/>
                      </a:cubicBezTo>
                      <a:close/>
                      <a:moveTo>
                        <a:pt x="409346" y="101172"/>
                      </a:moveTo>
                      <a:cubicBezTo>
                        <a:pt x="508489" y="101172"/>
                        <a:pt x="624473" y="125132"/>
                        <a:pt x="739186" y="203493"/>
                      </a:cubicBezTo>
                      <a:lnTo>
                        <a:pt x="788122" y="130089"/>
                      </a:lnTo>
                      <a:cubicBezTo>
                        <a:pt x="772742" y="118840"/>
                        <a:pt x="685611" y="58083"/>
                        <a:pt x="556789" y="26180"/>
                      </a:cubicBezTo>
                      <a:cubicBezTo>
                        <a:pt x="426823" y="-5978"/>
                        <a:pt x="226630" y="-14494"/>
                        <a:pt x="9597" y="126911"/>
                      </a:cubicBezTo>
                      <a:lnTo>
                        <a:pt x="65142" y="195803"/>
                      </a:lnTo>
                      <a:cubicBezTo>
                        <a:pt x="80204" y="186651"/>
                        <a:pt x="162188" y="139241"/>
                        <a:pt x="276393" y="115218"/>
                      </a:cubicBezTo>
                      <a:cubicBezTo>
                        <a:pt x="315033" y="107083"/>
                        <a:pt x="360092" y="101172"/>
                        <a:pt x="409346" y="101172"/>
                      </a:cubicBezTo>
                      <a:close/>
                    </a:path>
                  </a:pathLst>
                </a:custGeom>
                <a:solidFill>
                  <a:srgbClr val="B3B3B3"/>
                </a:solidFill>
                <a:ln w="0" cap="flat">
                  <a:noFill/>
                  <a:prstDash val="solid"/>
                  <a:miter/>
                </a:ln>
              </p:spPr>
              <p:txBody>
                <a:bodyPr rtlCol="0" anchor="ctr"/>
                <a:lstStyle/>
                <a:p>
                  <a:endParaRPr lang="en-US"/>
                </a:p>
              </p:txBody>
            </p:sp>
          </p:grpSp>
          <p:grpSp>
            <p:nvGrpSpPr>
              <p:cNvPr id="74" name="Graphic 23">
                <a:extLst>
                  <a:ext uri="{FF2B5EF4-FFF2-40B4-BE49-F238E27FC236}">
                    <a16:creationId xmlns:a16="http://schemas.microsoft.com/office/drawing/2014/main" id="{EB50D1E6-0E3D-7649-D403-1AB383AC26FB}"/>
                  </a:ext>
                </a:extLst>
              </p:cNvPr>
              <p:cNvGrpSpPr/>
              <p:nvPr/>
            </p:nvGrpSpPr>
            <p:grpSpPr>
              <a:xfrm>
                <a:off x="4851989" y="4529224"/>
                <a:ext cx="55863" cy="62981"/>
                <a:chOff x="4851989" y="4529224"/>
                <a:chExt cx="55863" cy="62981"/>
              </a:xfrm>
            </p:grpSpPr>
            <p:sp>
              <p:nvSpPr>
                <p:cNvPr id="75" name="Freeform 74">
                  <a:extLst>
                    <a:ext uri="{FF2B5EF4-FFF2-40B4-BE49-F238E27FC236}">
                      <a16:creationId xmlns:a16="http://schemas.microsoft.com/office/drawing/2014/main" id="{731C965C-7332-5712-6D49-08398AD79F73}"/>
                    </a:ext>
                  </a:extLst>
                </p:cNvPr>
                <p:cNvSpPr/>
                <p:nvPr/>
              </p:nvSpPr>
              <p:spPr>
                <a:xfrm>
                  <a:off x="4858217" y="4534880"/>
                  <a:ext cx="46076" cy="54071"/>
                </a:xfrm>
                <a:custGeom>
                  <a:avLst/>
                  <a:gdLst>
                    <a:gd name="connsiteX0" fmla="*/ 42962 w 46076"/>
                    <a:gd name="connsiteY0" fmla="*/ 53194 h 54071"/>
                    <a:gd name="connsiteX1" fmla="*/ 46076 w 46076"/>
                    <a:gd name="connsiteY1" fmla="*/ 0 h 54071"/>
                    <a:gd name="connsiteX2" fmla="*/ 0 w 46076"/>
                    <a:gd name="connsiteY2" fmla="*/ 24659 h 54071"/>
                    <a:gd name="connsiteX3" fmla="*/ 41564 w 46076"/>
                    <a:gd name="connsiteY3" fmla="*/ 53893 h 54071"/>
                    <a:gd name="connsiteX4" fmla="*/ 43025 w 46076"/>
                    <a:gd name="connsiteY4" fmla="*/ 53194 h 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6" h="54071">
                      <a:moveTo>
                        <a:pt x="42962" y="53194"/>
                      </a:moveTo>
                      <a:lnTo>
                        <a:pt x="46076" y="0"/>
                      </a:lnTo>
                      <a:lnTo>
                        <a:pt x="0" y="24659"/>
                      </a:lnTo>
                      <a:lnTo>
                        <a:pt x="41564" y="53893"/>
                      </a:lnTo>
                      <a:cubicBezTo>
                        <a:pt x="42136" y="54338"/>
                        <a:pt x="42962" y="53893"/>
                        <a:pt x="43025" y="53194"/>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28D7966-F1E5-D933-F5C4-28E62181FDEC}"/>
                    </a:ext>
                  </a:extLst>
                </p:cNvPr>
                <p:cNvSpPr/>
                <p:nvPr/>
              </p:nvSpPr>
              <p:spPr>
                <a:xfrm>
                  <a:off x="4851989" y="4529224"/>
                  <a:ext cx="55863" cy="62981"/>
                </a:xfrm>
                <a:custGeom>
                  <a:avLst/>
                  <a:gdLst>
                    <a:gd name="connsiteX0" fmla="*/ 48300 w 55863"/>
                    <a:gd name="connsiteY0" fmla="*/ 62981 h 62981"/>
                    <a:gd name="connsiteX1" fmla="*/ 45949 w 55863"/>
                    <a:gd name="connsiteY1" fmla="*/ 62219 h 62981"/>
                    <a:gd name="connsiteX2" fmla="*/ 0 w 55863"/>
                    <a:gd name="connsiteY2" fmla="*/ 29870 h 62981"/>
                    <a:gd name="connsiteX3" fmla="*/ 55863 w 55863"/>
                    <a:gd name="connsiteY3" fmla="*/ 0 h 62981"/>
                    <a:gd name="connsiteX4" fmla="*/ 52431 w 55863"/>
                    <a:gd name="connsiteY4" fmla="*/ 59041 h 62981"/>
                    <a:gd name="connsiteX5" fmla="*/ 50080 w 55863"/>
                    <a:gd name="connsiteY5" fmla="*/ 62536 h 62981"/>
                    <a:gd name="connsiteX6" fmla="*/ 48237 w 55863"/>
                    <a:gd name="connsiteY6" fmla="*/ 62981 h 62981"/>
                    <a:gd name="connsiteX7" fmla="*/ 12393 w 55863"/>
                    <a:gd name="connsiteY7" fmla="*/ 30633 h 62981"/>
                    <a:gd name="connsiteX8" fmla="*/ 46203 w 55863"/>
                    <a:gd name="connsiteY8" fmla="*/ 54401 h 62981"/>
                    <a:gd name="connsiteX9" fmla="*/ 48682 w 55863"/>
                    <a:gd name="connsiteY9" fmla="*/ 11185 h 62981"/>
                    <a:gd name="connsiteX10" fmla="*/ 12393 w 55863"/>
                    <a:gd name="connsiteY10" fmla="*/ 30569 h 6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63" h="62981">
                      <a:moveTo>
                        <a:pt x="48300" y="62981"/>
                      </a:moveTo>
                      <a:cubicBezTo>
                        <a:pt x="47474" y="62981"/>
                        <a:pt x="46648" y="62727"/>
                        <a:pt x="45949" y="62219"/>
                      </a:cubicBezTo>
                      <a:lnTo>
                        <a:pt x="0" y="29870"/>
                      </a:lnTo>
                      <a:lnTo>
                        <a:pt x="55863" y="0"/>
                      </a:lnTo>
                      <a:lnTo>
                        <a:pt x="52431" y="59041"/>
                      </a:lnTo>
                      <a:cubicBezTo>
                        <a:pt x="52304" y="60566"/>
                        <a:pt x="51414" y="61901"/>
                        <a:pt x="50080" y="62536"/>
                      </a:cubicBezTo>
                      <a:cubicBezTo>
                        <a:pt x="49508" y="62790"/>
                        <a:pt x="48872" y="62981"/>
                        <a:pt x="48237" y="62981"/>
                      </a:cubicBezTo>
                      <a:close/>
                      <a:moveTo>
                        <a:pt x="12393" y="30633"/>
                      </a:moveTo>
                      <a:lnTo>
                        <a:pt x="46203" y="54401"/>
                      </a:lnTo>
                      <a:lnTo>
                        <a:pt x="48682" y="11185"/>
                      </a:lnTo>
                      <a:lnTo>
                        <a:pt x="12393" y="30569"/>
                      </a:lnTo>
                      <a:close/>
                    </a:path>
                  </a:pathLst>
                </a:custGeom>
                <a:solidFill>
                  <a:srgbClr val="B3B3B3"/>
                </a:solidFill>
                <a:ln w="0" cap="flat">
                  <a:noFill/>
                  <a:prstDash val="solid"/>
                  <a:miter/>
                </a:ln>
              </p:spPr>
              <p:txBody>
                <a:bodyPr rtlCol="0" anchor="ctr"/>
                <a:lstStyle/>
                <a:p>
                  <a:endParaRPr lang="en-US"/>
                </a:p>
              </p:txBody>
            </p:sp>
          </p:grpSp>
          <p:grpSp>
            <p:nvGrpSpPr>
              <p:cNvPr id="77" name="Graphic 23">
                <a:extLst>
                  <a:ext uri="{FF2B5EF4-FFF2-40B4-BE49-F238E27FC236}">
                    <a16:creationId xmlns:a16="http://schemas.microsoft.com/office/drawing/2014/main" id="{FDF29632-8B47-43C0-B8D1-CD91AC3098BB}"/>
                  </a:ext>
                </a:extLst>
              </p:cNvPr>
              <p:cNvGrpSpPr/>
              <p:nvPr/>
            </p:nvGrpSpPr>
            <p:grpSpPr>
              <a:xfrm>
                <a:off x="5479053" y="4533939"/>
                <a:ext cx="55876" cy="56168"/>
                <a:chOff x="5479053" y="4533939"/>
                <a:chExt cx="55876" cy="56168"/>
              </a:xfrm>
            </p:grpSpPr>
            <p:sp>
              <p:nvSpPr>
                <p:cNvPr id="78" name="Freeform 77">
                  <a:extLst>
                    <a:ext uri="{FF2B5EF4-FFF2-40B4-BE49-F238E27FC236}">
                      <a16:creationId xmlns:a16="http://schemas.microsoft.com/office/drawing/2014/main" id="{6292D550-AA42-9BD0-CFFA-D924E90EB53E}"/>
                    </a:ext>
                  </a:extLst>
                </p:cNvPr>
                <p:cNvSpPr/>
                <p:nvPr/>
              </p:nvSpPr>
              <p:spPr>
                <a:xfrm>
                  <a:off x="5482304" y="4537208"/>
                  <a:ext cx="45953" cy="49651"/>
                </a:xfrm>
                <a:custGeom>
                  <a:avLst/>
                  <a:gdLst>
                    <a:gd name="connsiteX0" fmla="*/ 4643 w 45953"/>
                    <a:gd name="connsiteY0" fmla="*/ 49595 h 49651"/>
                    <a:gd name="connsiteX1" fmla="*/ 45953 w 45953"/>
                    <a:gd name="connsiteY1" fmla="*/ 31038 h 49651"/>
                    <a:gd name="connsiteX2" fmla="*/ 1148 w 45953"/>
                    <a:gd name="connsiteY2" fmla="*/ 151 h 49651"/>
                    <a:gd name="connsiteX3" fmla="*/ 4 w 45953"/>
                    <a:gd name="connsiteY3" fmla="*/ 850 h 49651"/>
                    <a:gd name="connsiteX4" fmla="*/ 3563 w 45953"/>
                    <a:gd name="connsiteY4" fmla="*/ 48960 h 49651"/>
                    <a:gd name="connsiteX5" fmla="*/ 4643 w 45953"/>
                    <a:gd name="connsiteY5" fmla="*/ 49595 h 4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53" h="49651">
                      <a:moveTo>
                        <a:pt x="4643" y="49595"/>
                      </a:moveTo>
                      <a:lnTo>
                        <a:pt x="45953" y="31038"/>
                      </a:lnTo>
                      <a:lnTo>
                        <a:pt x="1148" y="151"/>
                      </a:lnTo>
                      <a:cubicBezTo>
                        <a:pt x="640" y="-230"/>
                        <a:pt x="-59" y="151"/>
                        <a:pt x="4" y="850"/>
                      </a:cubicBezTo>
                      <a:lnTo>
                        <a:pt x="3563" y="48960"/>
                      </a:lnTo>
                      <a:cubicBezTo>
                        <a:pt x="3563" y="49468"/>
                        <a:pt x="4135" y="49786"/>
                        <a:pt x="4643" y="49595"/>
                      </a:cubicBezTo>
                      <a:close/>
                    </a:path>
                  </a:pathLst>
                </a:custGeom>
                <a:solidFill>
                  <a:srgbClr val="FFFFFF"/>
                </a:solidFill>
                <a:ln w="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A2ECF3D-A8C3-C2AC-7AF9-844D4ED35D36}"/>
                    </a:ext>
                  </a:extLst>
                </p:cNvPr>
                <p:cNvSpPr/>
                <p:nvPr/>
              </p:nvSpPr>
              <p:spPr>
                <a:xfrm>
                  <a:off x="5479053" y="4533939"/>
                  <a:ext cx="55876" cy="56168"/>
                </a:xfrm>
                <a:custGeom>
                  <a:avLst/>
                  <a:gdLst>
                    <a:gd name="connsiteX0" fmla="*/ 7577 w 55876"/>
                    <a:gd name="connsiteY0" fmla="*/ 56169 h 56168"/>
                    <a:gd name="connsiteX1" fmla="*/ 5606 w 55876"/>
                    <a:gd name="connsiteY1" fmla="*/ 55660 h 56168"/>
                    <a:gd name="connsiteX2" fmla="*/ 3573 w 55876"/>
                    <a:gd name="connsiteY2" fmla="*/ 52546 h 56168"/>
                    <a:gd name="connsiteX3" fmla="*/ 14 w 55876"/>
                    <a:gd name="connsiteY3" fmla="*/ 4309 h 56168"/>
                    <a:gd name="connsiteX4" fmla="*/ 1984 w 55876"/>
                    <a:gd name="connsiteY4" fmla="*/ 560 h 56168"/>
                    <a:gd name="connsiteX5" fmla="*/ 6306 w 55876"/>
                    <a:gd name="connsiteY5" fmla="*/ 687 h 56168"/>
                    <a:gd name="connsiteX6" fmla="*/ 55877 w 55876"/>
                    <a:gd name="connsiteY6" fmla="*/ 34878 h 56168"/>
                    <a:gd name="connsiteX7" fmla="*/ 9293 w 55876"/>
                    <a:gd name="connsiteY7" fmla="*/ 55787 h 56168"/>
                    <a:gd name="connsiteX8" fmla="*/ 7640 w 55876"/>
                    <a:gd name="connsiteY8" fmla="*/ 56169 h 56168"/>
                    <a:gd name="connsiteX9" fmla="*/ 6877 w 55876"/>
                    <a:gd name="connsiteY9" fmla="*/ 9076 h 56168"/>
                    <a:gd name="connsiteX10" fmla="*/ 9801 w 55876"/>
                    <a:gd name="connsiteY10" fmla="*/ 48415 h 56168"/>
                    <a:gd name="connsiteX11" fmla="*/ 42594 w 55876"/>
                    <a:gd name="connsiteY11" fmla="*/ 33671 h 56168"/>
                    <a:gd name="connsiteX12" fmla="*/ 6877 w 55876"/>
                    <a:gd name="connsiteY12" fmla="*/ 9076 h 56168"/>
                    <a:gd name="connsiteX13" fmla="*/ 6496 w 55876"/>
                    <a:gd name="connsiteY13" fmla="*/ 3801 h 56168"/>
                    <a:gd name="connsiteX14" fmla="*/ 6496 w 55876"/>
                    <a:gd name="connsiteY14" fmla="*/ 3801 h 56168"/>
                    <a:gd name="connsiteX15" fmla="*/ 6496 w 55876"/>
                    <a:gd name="connsiteY15" fmla="*/ 3801 h 5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76" h="56168">
                      <a:moveTo>
                        <a:pt x="7577" y="56169"/>
                      </a:moveTo>
                      <a:cubicBezTo>
                        <a:pt x="6877" y="56169"/>
                        <a:pt x="6178" y="55978"/>
                        <a:pt x="5606" y="55660"/>
                      </a:cubicBezTo>
                      <a:cubicBezTo>
                        <a:pt x="4462" y="55025"/>
                        <a:pt x="3700" y="53881"/>
                        <a:pt x="3573" y="52546"/>
                      </a:cubicBezTo>
                      <a:lnTo>
                        <a:pt x="14" y="4309"/>
                      </a:lnTo>
                      <a:cubicBezTo>
                        <a:pt x="-113" y="2784"/>
                        <a:pt x="649" y="1322"/>
                        <a:pt x="1984" y="560"/>
                      </a:cubicBezTo>
                      <a:cubicBezTo>
                        <a:pt x="3319" y="-266"/>
                        <a:pt x="4971" y="-139"/>
                        <a:pt x="6306" y="687"/>
                      </a:cubicBezTo>
                      <a:lnTo>
                        <a:pt x="55877" y="34878"/>
                      </a:lnTo>
                      <a:lnTo>
                        <a:pt x="9293" y="55787"/>
                      </a:lnTo>
                      <a:cubicBezTo>
                        <a:pt x="8784" y="56042"/>
                        <a:pt x="8212" y="56169"/>
                        <a:pt x="7640" y="56169"/>
                      </a:cubicBezTo>
                      <a:close/>
                      <a:moveTo>
                        <a:pt x="6877" y="9076"/>
                      </a:moveTo>
                      <a:lnTo>
                        <a:pt x="9801" y="48415"/>
                      </a:lnTo>
                      <a:lnTo>
                        <a:pt x="42594" y="33671"/>
                      </a:lnTo>
                      <a:lnTo>
                        <a:pt x="6877" y="9076"/>
                      </a:lnTo>
                      <a:close/>
                      <a:moveTo>
                        <a:pt x="6496" y="3801"/>
                      </a:moveTo>
                      <a:lnTo>
                        <a:pt x="6496" y="3801"/>
                      </a:lnTo>
                      <a:cubicBezTo>
                        <a:pt x="6496" y="3801"/>
                        <a:pt x="6496" y="3801"/>
                        <a:pt x="6496" y="3801"/>
                      </a:cubicBezTo>
                      <a:close/>
                    </a:path>
                  </a:pathLst>
                </a:custGeom>
                <a:solidFill>
                  <a:srgbClr val="B3B3B3"/>
                </a:solidFill>
                <a:ln w="0" cap="flat">
                  <a:noFill/>
                  <a:prstDash val="solid"/>
                  <a:miter/>
                </a:ln>
              </p:spPr>
              <p:txBody>
                <a:bodyPr rtlCol="0" anchor="ctr"/>
                <a:lstStyle/>
                <a:p>
                  <a:endParaRPr lang="en-US"/>
                </a:p>
              </p:txBody>
            </p:sp>
          </p:grpSp>
          <p:grpSp>
            <p:nvGrpSpPr>
              <p:cNvPr id="80" name="Graphic 23">
                <a:extLst>
                  <a:ext uri="{FF2B5EF4-FFF2-40B4-BE49-F238E27FC236}">
                    <a16:creationId xmlns:a16="http://schemas.microsoft.com/office/drawing/2014/main" id="{1911B975-4B7D-6DDD-B91F-5C2E758C43B8}"/>
                  </a:ext>
                </a:extLst>
              </p:cNvPr>
              <p:cNvGrpSpPr/>
              <p:nvPr/>
            </p:nvGrpSpPr>
            <p:grpSpPr>
              <a:xfrm>
                <a:off x="4952417" y="4379684"/>
                <a:ext cx="493264" cy="107994"/>
                <a:chOff x="4952417" y="4379684"/>
                <a:chExt cx="493264" cy="107994"/>
              </a:xfrm>
              <a:solidFill>
                <a:srgbClr val="B3B3B3"/>
              </a:solidFill>
            </p:grpSpPr>
            <p:sp>
              <p:nvSpPr>
                <p:cNvPr id="81" name="Freeform 80">
                  <a:extLst>
                    <a:ext uri="{FF2B5EF4-FFF2-40B4-BE49-F238E27FC236}">
                      <a16:creationId xmlns:a16="http://schemas.microsoft.com/office/drawing/2014/main" id="{82974362-674A-47F3-B824-C16ADB8B60BA}"/>
                    </a:ext>
                  </a:extLst>
                </p:cNvPr>
                <p:cNvSpPr/>
                <p:nvPr/>
              </p:nvSpPr>
              <p:spPr>
                <a:xfrm>
                  <a:off x="4952417" y="4413846"/>
                  <a:ext cx="49549" cy="73831"/>
                </a:xfrm>
                <a:custGeom>
                  <a:avLst/>
                  <a:gdLst>
                    <a:gd name="connsiteX0" fmla="*/ 20449 w 49549"/>
                    <a:gd name="connsiteY0" fmla="*/ 37779 h 73831"/>
                    <a:gd name="connsiteX1" fmla="*/ 811 w 49549"/>
                    <a:gd name="connsiteY1" fmla="*/ 32568 h 73831"/>
                    <a:gd name="connsiteX2" fmla="*/ 10980 w 49549"/>
                    <a:gd name="connsiteY2" fmla="*/ 8990 h 73831"/>
                    <a:gd name="connsiteX3" fmla="*/ 18988 w 49549"/>
                    <a:gd name="connsiteY3" fmla="*/ 8291 h 73831"/>
                    <a:gd name="connsiteX4" fmla="*/ 30237 w 49549"/>
                    <a:gd name="connsiteY4" fmla="*/ 7655 h 73831"/>
                    <a:gd name="connsiteX5" fmla="*/ 34876 w 49549"/>
                    <a:gd name="connsiteY5" fmla="*/ 29 h 73831"/>
                    <a:gd name="connsiteX6" fmla="*/ 35575 w 49549"/>
                    <a:gd name="connsiteY6" fmla="*/ 474 h 73831"/>
                    <a:gd name="connsiteX7" fmla="*/ 35448 w 49549"/>
                    <a:gd name="connsiteY7" fmla="*/ 982 h 73831"/>
                    <a:gd name="connsiteX8" fmla="*/ 25979 w 49549"/>
                    <a:gd name="connsiteY8" fmla="*/ 23734 h 73831"/>
                    <a:gd name="connsiteX9" fmla="*/ 28648 w 49549"/>
                    <a:gd name="connsiteY9" fmla="*/ 22590 h 73831"/>
                    <a:gd name="connsiteX10" fmla="*/ 48476 w 49549"/>
                    <a:gd name="connsiteY10" fmla="*/ 28628 h 73831"/>
                    <a:gd name="connsiteX11" fmla="*/ 37990 w 49549"/>
                    <a:gd name="connsiteY11" fmla="*/ 56401 h 73831"/>
                    <a:gd name="connsiteX12" fmla="*/ 29665 w 49549"/>
                    <a:gd name="connsiteY12" fmla="*/ 56782 h 73831"/>
                    <a:gd name="connsiteX13" fmla="*/ 18289 w 49549"/>
                    <a:gd name="connsiteY13" fmla="*/ 57036 h 73831"/>
                    <a:gd name="connsiteX14" fmla="*/ 13840 w 49549"/>
                    <a:gd name="connsiteY14" fmla="*/ 73623 h 73831"/>
                    <a:gd name="connsiteX15" fmla="*/ 8311 w 49549"/>
                    <a:gd name="connsiteY15" fmla="*/ 68984 h 73831"/>
                    <a:gd name="connsiteX16" fmla="*/ 10916 w 49549"/>
                    <a:gd name="connsiteY16" fmla="*/ 49283 h 73831"/>
                    <a:gd name="connsiteX17" fmla="*/ 18479 w 49549"/>
                    <a:gd name="connsiteY17" fmla="*/ 48456 h 73831"/>
                    <a:gd name="connsiteX18" fmla="*/ 20386 w 49549"/>
                    <a:gd name="connsiteY18" fmla="*/ 37843 h 73831"/>
                    <a:gd name="connsiteX19" fmla="*/ 5387 w 49549"/>
                    <a:gd name="connsiteY19" fmla="*/ 15854 h 73831"/>
                    <a:gd name="connsiteX20" fmla="*/ 2909 w 49549"/>
                    <a:gd name="connsiteY20" fmla="*/ 23925 h 73831"/>
                    <a:gd name="connsiteX21" fmla="*/ 18289 w 49549"/>
                    <a:gd name="connsiteY21" fmla="*/ 27166 h 73831"/>
                    <a:gd name="connsiteX22" fmla="*/ 24326 w 49549"/>
                    <a:gd name="connsiteY22" fmla="*/ 24560 h 73831"/>
                    <a:gd name="connsiteX23" fmla="*/ 26360 w 49549"/>
                    <a:gd name="connsiteY23" fmla="*/ 16807 h 73831"/>
                    <a:gd name="connsiteX24" fmla="*/ 5387 w 49549"/>
                    <a:gd name="connsiteY24" fmla="*/ 15854 h 73831"/>
                    <a:gd name="connsiteX25" fmla="*/ 26233 w 49549"/>
                    <a:gd name="connsiteY25" fmla="*/ 30662 h 73831"/>
                    <a:gd name="connsiteX26" fmla="*/ 16446 w 49549"/>
                    <a:gd name="connsiteY26" fmla="*/ 34665 h 73831"/>
                    <a:gd name="connsiteX27" fmla="*/ 5514 w 49549"/>
                    <a:gd name="connsiteY27" fmla="*/ 35110 h 73831"/>
                    <a:gd name="connsiteX28" fmla="*/ 4053 w 49549"/>
                    <a:gd name="connsiteY28" fmla="*/ 34665 h 73831"/>
                    <a:gd name="connsiteX29" fmla="*/ 4053 w 49549"/>
                    <a:gd name="connsiteY29" fmla="*/ 34920 h 73831"/>
                    <a:gd name="connsiteX30" fmla="*/ 4371 w 49549"/>
                    <a:gd name="connsiteY30" fmla="*/ 35301 h 73831"/>
                    <a:gd name="connsiteX31" fmla="*/ 19433 w 49549"/>
                    <a:gd name="connsiteY31" fmla="*/ 36636 h 73831"/>
                    <a:gd name="connsiteX32" fmla="*/ 26995 w 49549"/>
                    <a:gd name="connsiteY32" fmla="*/ 33394 h 73831"/>
                    <a:gd name="connsiteX33" fmla="*/ 43646 w 49549"/>
                    <a:gd name="connsiteY33" fmla="*/ 35174 h 73831"/>
                    <a:gd name="connsiteX34" fmla="*/ 44473 w 49549"/>
                    <a:gd name="connsiteY34" fmla="*/ 35682 h 73831"/>
                    <a:gd name="connsiteX35" fmla="*/ 44917 w 49549"/>
                    <a:gd name="connsiteY35" fmla="*/ 34920 h 73831"/>
                    <a:gd name="connsiteX36" fmla="*/ 34940 w 49549"/>
                    <a:gd name="connsiteY36" fmla="*/ 28882 h 73831"/>
                    <a:gd name="connsiteX37" fmla="*/ 26360 w 49549"/>
                    <a:gd name="connsiteY37" fmla="*/ 30662 h 73831"/>
                    <a:gd name="connsiteX38" fmla="*/ 13077 w 49549"/>
                    <a:gd name="connsiteY38" fmla="*/ 57926 h 73831"/>
                    <a:gd name="connsiteX39" fmla="*/ 10217 w 49549"/>
                    <a:gd name="connsiteY39" fmla="*/ 69111 h 73831"/>
                    <a:gd name="connsiteX40" fmla="*/ 13967 w 49549"/>
                    <a:gd name="connsiteY40" fmla="*/ 72225 h 73831"/>
                    <a:gd name="connsiteX41" fmla="*/ 17145 w 49549"/>
                    <a:gd name="connsiteY41" fmla="*/ 57290 h 73831"/>
                    <a:gd name="connsiteX42" fmla="*/ 13141 w 49549"/>
                    <a:gd name="connsiteY42" fmla="*/ 57989 h 73831"/>
                    <a:gd name="connsiteX43" fmla="*/ 28203 w 49549"/>
                    <a:gd name="connsiteY43" fmla="*/ 48584 h 73831"/>
                    <a:gd name="connsiteX44" fmla="*/ 43710 w 49549"/>
                    <a:gd name="connsiteY44" fmla="*/ 48012 h 73831"/>
                    <a:gd name="connsiteX45" fmla="*/ 45172 w 49549"/>
                    <a:gd name="connsiteY45" fmla="*/ 39178 h 73831"/>
                    <a:gd name="connsiteX46" fmla="*/ 35512 w 49549"/>
                    <a:gd name="connsiteY46" fmla="*/ 33331 h 73831"/>
                    <a:gd name="connsiteX47" fmla="*/ 26487 w 49549"/>
                    <a:gd name="connsiteY47" fmla="*/ 35110 h 73831"/>
                    <a:gd name="connsiteX48" fmla="*/ 21975 w 49549"/>
                    <a:gd name="connsiteY48" fmla="*/ 36953 h 73831"/>
                    <a:gd name="connsiteX49" fmla="*/ 20132 w 49549"/>
                    <a:gd name="connsiteY49" fmla="*/ 48456 h 73831"/>
                    <a:gd name="connsiteX50" fmla="*/ 28203 w 49549"/>
                    <a:gd name="connsiteY50" fmla="*/ 48520 h 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549" h="73831">
                      <a:moveTo>
                        <a:pt x="20449" y="37779"/>
                      </a:moveTo>
                      <a:cubicBezTo>
                        <a:pt x="13077" y="41148"/>
                        <a:pt x="3798" y="40512"/>
                        <a:pt x="811" y="32568"/>
                      </a:cubicBezTo>
                      <a:cubicBezTo>
                        <a:pt x="-968" y="27802"/>
                        <a:pt x="-714" y="13439"/>
                        <a:pt x="10980" y="8990"/>
                      </a:cubicBezTo>
                      <a:cubicBezTo>
                        <a:pt x="13331" y="8100"/>
                        <a:pt x="14984" y="7910"/>
                        <a:pt x="18988" y="8291"/>
                      </a:cubicBezTo>
                      <a:cubicBezTo>
                        <a:pt x="25089" y="8799"/>
                        <a:pt x="27440" y="8418"/>
                        <a:pt x="30237" y="7655"/>
                      </a:cubicBezTo>
                      <a:cubicBezTo>
                        <a:pt x="32652" y="3080"/>
                        <a:pt x="34304" y="220"/>
                        <a:pt x="34876" y="29"/>
                      </a:cubicBezTo>
                      <a:cubicBezTo>
                        <a:pt x="35130" y="-98"/>
                        <a:pt x="35448" y="220"/>
                        <a:pt x="35575" y="474"/>
                      </a:cubicBezTo>
                      <a:cubicBezTo>
                        <a:pt x="35639" y="664"/>
                        <a:pt x="35575" y="792"/>
                        <a:pt x="35448" y="982"/>
                      </a:cubicBezTo>
                      <a:cubicBezTo>
                        <a:pt x="32207" y="5240"/>
                        <a:pt x="27123" y="16871"/>
                        <a:pt x="25979" y="23734"/>
                      </a:cubicBezTo>
                      <a:cubicBezTo>
                        <a:pt x="26741" y="23416"/>
                        <a:pt x="27758" y="22908"/>
                        <a:pt x="28648" y="22590"/>
                      </a:cubicBezTo>
                      <a:cubicBezTo>
                        <a:pt x="38308" y="18968"/>
                        <a:pt x="45744" y="21256"/>
                        <a:pt x="48476" y="28628"/>
                      </a:cubicBezTo>
                      <a:cubicBezTo>
                        <a:pt x="52861" y="40194"/>
                        <a:pt x="42693" y="54685"/>
                        <a:pt x="37990" y="56401"/>
                      </a:cubicBezTo>
                      <a:cubicBezTo>
                        <a:pt x="36846" y="56845"/>
                        <a:pt x="34749" y="56909"/>
                        <a:pt x="29665" y="56782"/>
                      </a:cubicBezTo>
                      <a:cubicBezTo>
                        <a:pt x="24517" y="56655"/>
                        <a:pt x="21848" y="56655"/>
                        <a:pt x="18289" y="57036"/>
                      </a:cubicBezTo>
                      <a:cubicBezTo>
                        <a:pt x="18289" y="62184"/>
                        <a:pt x="18034" y="72035"/>
                        <a:pt x="13840" y="73623"/>
                      </a:cubicBezTo>
                      <a:cubicBezTo>
                        <a:pt x="11679" y="74450"/>
                        <a:pt x="9772" y="72797"/>
                        <a:pt x="8311" y="68984"/>
                      </a:cubicBezTo>
                      <a:cubicBezTo>
                        <a:pt x="5324" y="61040"/>
                        <a:pt x="6341" y="50999"/>
                        <a:pt x="10916" y="49283"/>
                      </a:cubicBezTo>
                      <a:cubicBezTo>
                        <a:pt x="13077" y="48456"/>
                        <a:pt x="14920" y="48711"/>
                        <a:pt x="18479" y="48456"/>
                      </a:cubicBezTo>
                      <a:cubicBezTo>
                        <a:pt x="19623" y="45025"/>
                        <a:pt x="19687" y="42101"/>
                        <a:pt x="20386" y="37843"/>
                      </a:cubicBezTo>
                      <a:close/>
                      <a:moveTo>
                        <a:pt x="5387" y="15854"/>
                      </a:moveTo>
                      <a:cubicBezTo>
                        <a:pt x="2909" y="16871"/>
                        <a:pt x="1701" y="20684"/>
                        <a:pt x="2909" y="23925"/>
                      </a:cubicBezTo>
                      <a:cubicBezTo>
                        <a:pt x="4752" y="28818"/>
                        <a:pt x="10472" y="30090"/>
                        <a:pt x="18289" y="27166"/>
                      </a:cubicBezTo>
                      <a:cubicBezTo>
                        <a:pt x="20259" y="26467"/>
                        <a:pt x="22102" y="25577"/>
                        <a:pt x="24326" y="24560"/>
                      </a:cubicBezTo>
                      <a:cubicBezTo>
                        <a:pt x="24835" y="22781"/>
                        <a:pt x="26233" y="17951"/>
                        <a:pt x="26360" y="16807"/>
                      </a:cubicBezTo>
                      <a:cubicBezTo>
                        <a:pt x="16954" y="15027"/>
                        <a:pt x="8692" y="14583"/>
                        <a:pt x="5387" y="15854"/>
                      </a:cubicBezTo>
                      <a:close/>
                      <a:moveTo>
                        <a:pt x="26233" y="30662"/>
                      </a:moveTo>
                      <a:cubicBezTo>
                        <a:pt x="23500" y="31678"/>
                        <a:pt x="19051" y="33649"/>
                        <a:pt x="16446" y="34665"/>
                      </a:cubicBezTo>
                      <a:cubicBezTo>
                        <a:pt x="11425" y="36572"/>
                        <a:pt x="8946" y="36636"/>
                        <a:pt x="5514" y="35110"/>
                      </a:cubicBezTo>
                      <a:cubicBezTo>
                        <a:pt x="4688" y="34729"/>
                        <a:pt x="4243" y="34602"/>
                        <a:pt x="4053" y="34665"/>
                      </a:cubicBezTo>
                      <a:cubicBezTo>
                        <a:pt x="4053" y="34665"/>
                        <a:pt x="3989" y="34856"/>
                        <a:pt x="4053" y="34920"/>
                      </a:cubicBezTo>
                      <a:cubicBezTo>
                        <a:pt x="4053" y="35047"/>
                        <a:pt x="4243" y="35174"/>
                        <a:pt x="4371" y="35301"/>
                      </a:cubicBezTo>
                      <a:cubicBezTo>
                        <a:pt x="6277" y="37080"/>
                        <a:pt x="9772" y="40322"/>
                        <a:pt x="19433" y="36636"/>
                      </a:cubicBezTo>
                      <a:cubicBezTo>
                        <a:pt x="21975" y="35682"/>
                        <a:pt x="24898" y="34221"/>
                        <a:pt x="26995" y="33394"/>
                      </a:cubicBezTo>
                      <a:cubicBezTo>
                        <a:pt x="34050" y="30725"/>
                        <a:pt x="40087" y="31424"/>
                        <a:pt x="43646" y="35174"/>
                      </a:cubicBezTo>
                      <a:cubicBezTo>
                        <a:pt x="44155" y="35746"/>
                        <a:pt x="44282" y="35809"/>
                        <a:pt x="44473" y="35682"/>
                      </a:cubicBezTo>
                      <a:cubicBezTo>
                        <a:pt x="44727" y="35555"/>
                        <a:pt x="44981" y="35110"/>
                        <a:pt x="44917" y="34920"/>
                      </a:cubicBezTo>
                      <a:cubicBezTo>
                        <a:pt x="43646" y="31805"/>
                        <a:pt x="39198" y="29073"/>
                        <a:pt x="34940" y="28882"/>
                      </a:cubicBezTo>
                      <a:cubicBezTo>
                        <a:pt x="32588" y="28755"/>
                        <a:pt x="29919" y="29327"/>
                        <a:pt x="26360" y="30662"/>
                      </a:cubicBezTo>
                      <a:close/>
                      <a:moveTo>
                        <a:pt x="13077" y="57926"/>
                      </a:moveTo>
                      <a:cubicBezTo>
                        <a:pt x="9645" y="59197"/>
                        <a:pt x="8374" y="64218"/>
                        <a:pt x="10217" y="69111"/>
                      </a:cubicBezTo>
                      <a:cubicBezTo>
                        <a:pt x="11107" y="71463"/>
                        <a:pt x="12632" y="72734"/>
                        <a:pt x="13967" y="72225"/>
                      </a:cubicBezTo>
                      <a:cubicBezTo>
                        <a:pt x="15937" y="71463"/>
                        <a:pt x="17399" y="64535"/>
                        <a:pt x="17145" y="57290"/>
                      </a:cubicBezTo>
                      <a:cubicBezTo>
                        <a:pt x="15874" y="57354"/>
                        <a:pt x="14857" y="57290"/>
                        <a:pt x="13141" y="57989"/>
                      </a:cubicBezTo>
                      <a:close/>
                      <a:moveTo>
                        <a:pt x="28203" y="48584"/>
                      </a:moveTo>
                      <a:cubicBezTo>
                        <a:pt x="37164" y="48965"/>
                        <a:pt x="41676" y="48774"/>
                        <a:pt x="43710" y="48012"/>
                      </a:cubicBezTo>
                      <a:cubicBezTo>
                        <a:pt x="45934" y="47185"/>
                        <a:pt x="46633" y="42991"/>
                        <a:pt x="45172" y="39178"/>
                      </a:cubicBezTo>
                      <a:cubicBezTo>
                        <a:pt x="43901" y="35809"/>
                        <a:pt x="39960" y="33521"/>
                        <a:pt x="35512" y="33331"/>
                      </a:cubicBezTo>
                      <a:cubicBezTo>
                        <a:pt x="33033" y="33204"/>
                        <a:pt x="30046" y="33776"/>
                        <a:pt x="26487" y="35110"/>
                      </a:cubicBezTo>
                      <a:cubicBezTo>
                        <a:pt x="25279" y="35555"/>
                        <a:pt x="23182" y="36508"/>
                        <a:pt x="21975" y="36953"/>
                      </a:cubicBezTo>
                      <a:cubicBezTo>
                        <a:pt x="20958" y="41402"/>
                        <a:pt x="20449" y="44071"/>
                        <a:pt x="20132" y="48456"/>
                      </a:cubicBezTo>
                      <a:cubicBezTo>
                        <a:pt x="23182" y="48393"/>
                        <a:pt x="24136" y="48393"/>
                        <a:pt x="28203" y="48520"/>
                      </a:cubicBezTo>
                      <a:close/>
                    </a:path>
                  </a:pathLst>
                </a:custGeom>
                <a:solidFill>
                  <a:srgbClr val="B3B3B3"/>
                </a:solidFill>
                <a:ln w="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8A05129-0BB9-743B-C502-5B466E0608C1}"/>
                    </a:ext>
                  </a:extLst>
                </p:cNvPr>
                <p:cNvSpPr/>
                <p:nvPr/>
              </p:nvSpPr>
              <p:spPr>
                <a:xfrm>
                  <a:off x="5008686" y="4417974"/>
                  <a:ext cx="26921" cy="39880"/>
                </a:xfrm>
                <a:custGeom>
                  <a:avLst/>
                  <a:gdLst>
                    <a:gd name="connsiteX0" fmla="*/ 12291 w 26921"/>
                    <a:gd name="connsiteY0" fmla="*/ 27042 h 39880"/>
                    <a:gd name="connsiteX1" fmla="*/ 15024 w 26921"/>
                    <a:gd name="connsiteY1" fmla="*/ 32127 h 39880"/>
                    <a:gd name="connsiteX2" fmla="*/ 23667 w 26921"/>
                    <a:gd name="connsiteY2" fmla="*/ 32762 h 39880"/>
                    <a:gd name="connsiteX3" fmla="*/ 26527 w 26921"/>
                    <a:gd name="connsiteY3" fmla="*/ 31237 h 39880"/>
                    <a:gd name="connsiteX4" fmla="*/ 26908 w 26921"/>
                    <a:gd name="connsiteY4" fmla="*/ 31555 h 39880"/>
                    <a:gd name="connsiteX5" fmla="*/ 19726 w 26921"/>
                    <a:gd name="connsiteY5" fmla="*/ 39880 h 39880"/>
                    <a:gd name="connsiteX6" fmla="*/ 13943 w 26921"/>
                    <a:gd name="connsiteY6" fmla="*/ 38800 h 39880"/>
                    <a:gd name="connsiteX7" fmla="*/ 7969 w 26921"/>
                    <a:gd name="connsiteY7" fmla="*/ 37147 h 39880"/>
                    <a:gd name="connsiteX8" fmla="*/ 7969 w 26921"/>
                    <a:gd name="connsiteY8" fmla="*/ 34605 h 39880"/>
                    <a:gd name="connsiteX9" fmla="*/ 25 w 26921"/>
                    <a:gd name="connsiteY9" fmla="*/ 8231 h 39880"/>
                    <a:gd name="connsiteX10" fmla="*/ 3584 w 26921"/>
                    <a:gd name="connsiteY10" fmla="*/ 4227 h 39880"/>
                    <a:gd name="connsiteX11" fmla="*/ 7779 w 26921"/>
                    <a:gd name="connsiteY11" fmla="*/ 32 h 39880"/>
                    <a:gd name="connsiteX12" fmla="*/ 15723 w 26921"/>
                    <a:gd name="connsiteY12" fmla="*/ 2511 h 39880"/>
                    <a:gd name="connsiteX13" fmla="*/ 17121 w 26921"/>
                    <a:gd name="connsiteY13" fmla="*/ 731 h 39880"/>
                    <a:gd name="connsiteX14" fmla="*/ 17820 w 26921"/>
                    <a:gd name="connsiteY14" fmla="*/ 986 h 39880"/>
                    <a:gd name="connsiteX15" fmla="*/ 17693 w 26921"/>
                    <a:gd name="connsiteY15" fmla="*/ 2003 h 39880"/>
                    <a:gd name="connsiteX16" fmla="*/ 11210 w 26921"/>
                    <a:gd name="connsiteY16" fmla="*/ 23547 h 39880"/>
                    <a:gd name="connsiteX17" fmla="*/ 12291 w 26921"/>
                    <a:gd name="connsiteY17" fmla="*/ 27106 h 39880"/>
                    <a:gd name="connsiteX18" fmla="*/ 10638 w 26921"/>
                    <a:gd name="connsiteY18" fmla="*/ 21513 h 39880"/>
                    <a:gd name="connsiteX19" fmla="*/ 10766 w 26921"/>
                    <a:gd name="connsiteY19" fmla="*/ 21513 h 39880"/>
                    <a:gd name="connsiteX20" fmla="*/ 13689 w 26921"/>
                    <a:gd name="connsiteY20" fmla="*/ 10709 h 39880"/>
                    <a:gd name="connsiteX21" fmla="*/ 6698 w 26921"/>
                    <a:gd name="connsiteY21" fmla="*/ 5371 h 39880"/>
                    <a:gd name="connsiteX22" fmla="*/ 8096 w 26921"/>
                    <a:gd name="connsiteY22" fmla="*/ 12997 h 39880"/>
                    <a:gd name="connsiteX23" fmla="*/ 10638 w 26921"/>
                    <a:gd name="connsiteY23" fmla="*/ 21513 h 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921" h="39880">
                      <a:moveTo>
                        <a:pt x="12291" y="27042"/>
                      </a:moveTo>
                      <a:cubicBezTo>
                        <a:pt x="13117" y="29775"/>
                        <a:pt x="14134" y="31555"/>
                        <a:pt x="15024" y="32127"/>
                      </a:cubicBezTo>
                      <a:cubicBezTo>
                        <a:pt x="17184" y="33271"/>
                        <a:pt x="22332" y="33144"/>
                        <a:pt x="23667" y="32762"/>
                      </a:cubicBezTo>
                      <a:cubicBezTo>
                        <a:pt x="25192" y="32317"/>
                        <a:pt x="25891" y="31428"/>
                        <a:pt x="26527" y="31237"/>
                      </a:cubicBezTo>
                      <a:cubicBezTo>
                        <a:pt x="26717" y="31237"/>
                        <a:pt x="26844" y="31237"/>
                        <a:pt x="26908" y="31555"/>
                      </a:cubicBezTo>
                      <a:cubicBezTo>
                        <a:pt x="27162" y="32317"/>
                        <a:pt x="23921" y="35559"/>
                        <a:pt x="19726" y="39880"/>
                      </a:cubicBezTo>
                      <a:lnTo>
                        <a:pt x="13943" y="38800"/>
                      </a:lnTo>
                      <a:cubicBezTo>
                        <a:pt x="9050" y="37910"/>
                        <a:pt x="8160" y="37656"/>
                        <a:pt x="7969" y="37147"/>
                      </a:cubicBezTo>
                      <a:cubicBezTo>
                        <a:pt x="7779" y="36575"/>
                        <a:pt x="8350" y="35813"/>
                        <a:pt x="7969" y="34605"/>
                      </a:cubicBezTo>
                      <a:lnTo>
                        <a:pt x="25" y="8231"/>
                      </a:lnTo>
                      <a:cubicBezTo>
                        <a:pt x="-229" y="7341"/>
                        <a:pt x="1487" y="6324"/>
                        <a:pt x="3584" y="4227"/>
                      </a:cubicBezTo>
                      <a:cubicBezTo>
                        <a:pt x="4664" y="3210"/>
                        <a:pt x="7334" y="223"/>
                        <a:pt x="7779" y="32"/>
                      </a:cubicBezTo>
                      <a:cubicBezTo>
                        <a:pt x="9050" y="-349"/>
                        <a:pt x="14960" y="2765"/>
                        <a:pt x="15723" y="2511"/>
                      </a:cubicBezTo>
                      <a:cubicBezTo>
                        <a:pt x="16612" y="2257"/>
                        <a:pt x="16612" y="922"/>
                        <a:pt x="17121" y="731"/>
                      </a:cubicBezTo>
                      <a:cubicBezTo>
                        <a:pt x="17375" y="668"/>
                        <a:pt x="17693" y="731"/>
                        <a:pt x="17820" y="986"/>
                      </a:cubicBezTo>
                      <a:cubicBezTo>
                        <a:pt x="17820" y="1113"/>
                        <a:pt x="17820" y="1431"/>
                        <a:pt x="17693" y="2003"/>
                      </a:cubicBezTo>
                      <a:cubicBezTo>
                        <a:pt x="15659" y="9184"/>
                        <a:pt x="13181" y="16429"/>
                        <a:pt x="11210" y="23547"/>
                      </a:cubicBezTo>
                      <a:lnTo>
                        <a:pt x="12291" y="27106"/>
                      </a:lnTo>
                      <a:close/>
                      <a:moveTo>
                        <a:pt x="10638" y="21513"/>
                      </a:moveTo>
                      <a:lnTo>
                        <a:pt x="10766" y="21513"/>
                      </a:lnTo>
                      <a:cubicBezTo>
                        <a:pt x="12418" y="16048"/>
                        <a:pt x="13880" y="11472"/>
                        <a:pt x="13689" y="10709"/>
                      </a:cubicBezTo>
                      <a:cubicBezTo>
                        <a:pt x="13435" y="9883"/>
                        <a:pt x="7334" y="5180"/>
                        <a:pt x="6698" y="5371"/>
                      </a:cubicBezTo>
                      <a:cubicBezTo>
                        <a:pt x="5999" y="5562"/>
                        <a:pt x="6253" y="6833"/>
                        <a:pt x="8096" y="12997"/>
                      </a:cubicBezTo>
                      <a:lnTo>
                        <a:pt x="10638" y="21513"/>
                      </a:lnTo>
                      <a:close/>
                    </a:path>
                  </a:pathLst>
                </a:custGeom>
                <a:solidFill>
                  <a:srgbClr val="B3B3B3"/>
                </a:solidFill>
                <a:ln w="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067E06FB-08B3-3FE6-8006-E7D02D6341B0}"/>
                    </a:ext>
                  </a:extLst>
                </p:cNvPr>
                <p:cNvSpPr/>
                <p:nvPr/>
              </p:nvSpPr>
              <p:spPr>
                <a:xfrm>
                  <a:off x="5038276" y="4407891"/>
                  <a:ext cx="24201" cy="42781"/>
                </a:xfrm>
                <a:custGeom>
                  <a:avLst/>
                  <a:gdLst>
                    <a:gd name="connsiteX0" fmla="*/ 12316 w 24201"/>
                    <a:gd name="connsiteY0" fmla="*/ 33375 h 42781"/>
                    <a:gd name="connsiteX1" fmla="*/ 19815 w 24201"/>
                    <a:gd name="connsiteY1" fmla="*/ 36171 h 42781"/>
                    <a:gd name="connsiteX2" fmla="*/ 23565 w 24201"/>
                    <a:gd name="connsiteY2" fmla="*/ 34710 h 42781"/>
                    <a:gd name="connsiteX3" fmla="*/ 24200 w 24201"/>
                    <a:gd name="connsiteY3" fmla="*/ 35282 h 42781"/>
                    <a:gd name="connsiteX4" fmla="*/ 15366 w 24201"/>
                    <a:gd name="connsiteY4" fmla="*/ 42781 h 42781"/>
                    <a:gd name="connsiteX5" fmla="*/ 6278 w 24201"/>
                    <a:gd name="connsiteY5" fmla="*/ 39349 h 42781"/>
                    <a:gd name="connsiteX6" fmla="*/ 6532 w 24201"/>
                    <a:gd name="connsiteY6" fmla="*/ 36553 h 42781"/>
                    <a:gd name="connsiteX7" fmla="*/ 241 w 24201"/>
                    <a:gd name="connsiteY7" fmla="*/ 11640 h 42781"/>
                    <a:gd name="connsiteX8" fmla="*/ 241 w 24201"/>
                    <a:gd name="connsiteY8" fmla="*/ 9225 h 42781"/>
                    <a:gd name="connsiteX9" fmla="*/ 7041 w 24201"/>
                    <a:gd name="connsiteY9" fmla="*/ 2171 h 42781"/>
                    <a:gd name="connsiteX10" fmla="*/ 8058 w 24201"/>
                    <a:gd name="connsiteY10" fmla="*/ 1980 h 42781"/>
                    <a:gd name="connsiteX11" fmla="*/ 13015 w 24201"/>
                    <a:gd name="connsiteY11" fmla="*/ 1472 h 42781"/>
                    <a:gd name="connsiteX12" fmla="*/ 14032 w 24201"/>
                    <a:gd name="connsiteY12" fmla="*/ 1027 h 42781"/>
                    <a:gd name="connsiteX13" fmla="*/ 14794 w 24201"/>
                    <a:gd name="connsiteY13" fmla="*/ 518 h 42781"/>
                    <a:gd name="connsiteX14" fmla="*/ 15621 w 24201"/>
                    <a:gd name="connsiteY14" fmla="*/ 10 h 42781"/>
                    <a:gd name="connsiteX15" fmla="*/ 16574 w 24201"/>
                    <a:gd name="connsiteY15" fmla="*/ 518 h 42781"/>
                    <a:gd name="connsiteX16" fmla="*/ 14540 w 24201"/>
                    <a:gd name="connsiteY16" fmla="*/ 7509 h 42781"/>
                    <a:gd name="connsiteX17" fmla="*/ 7041 w 24201"/>
                    <a:gd name="connsiteY17" fmla="*/ 7954 h 42781"/>
                    <a:gd name="connsiteX18" fmla="*/ 6215 w 24201"/>
                    <a:gd name="connsiteY18" fmla="*/ 9352 h 42781"/>
                    <a:gd name="connsiteX19" fmla="*/ 12316 w 24201"/>
                    <a:gd name="connsiteY19" fmla="*/ 33439 h 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01" h="42781">
                      <a:moveTo>
                        <a:pt x="12316" y="33375"/>
                      </a:moveTo>
                      <a:cubicBezTo>
                        <a:pt x="12697" y="35028"/>
                        <a:pt x="15875" y="37188"/>
                        <a:pt x="19815" y="36171"/>
                      </a:cubicBezTo>
                      <a:cubicBezTo>
                        <a:pt x="21912" y="35663"/>
                        <a:pt x="22929" y="34837"/>
                        <a:pt x="23565" y="34710"/>
                      </a:cubicBezTo>
                      <a:cubicBezTo>
                        <a:pt x="23882" y="34646"/>
                        <a:pt x="24073" y="34710"/>
                        <a:pt x="24200" y="35282"/>
                      </a:cubicBezTo>
                      <a:cubicBezTo>
                        <a:pt x="24327" y="35917"/>
                        <a:pt x="16256" y="42527"/>
                        <a:pt x="15366" y="42781"/>
                      </a:cubicBezTo>
                      <a:cubicBezTo>
                        <a:pt x="15049" y="42845"/>
                        <a:pt x="6405" y="39731"/>
                        <a:pt x="6278" y="39349"/>
                      </a:cubicBezTo>
                      <a:cubicBezTo>
                        <a:pt x="6088" y="38523"/>
                        <a:pt x="7104" y="38841"/>
                        <a:pt x="6532" y="36553"/>
                      </a:cubicBezTo>
                      <a:lnTo>
                        <a:pt x="241" y="11640"/>
                      </a:lnTo>
                      <a:cubicBezTo>
                        <a:pt x="-141" y="10051"/>
                        <a:pt x="-14" y="9479"/>
                        <a:pt x="241" y="9225"/>
                      </a:cubicBezTo>
                      <a:cubicBezTo>
                        <a:pt x="2592" y="6937"/>
                        <a:pt x="6596" y="2298"/>
                        <a:pt x="7041" y="2171"/>
                      </a:cubicBezTo>
                      <a:cubicBezTo>
                        <a:pt x="7231" y="2171"/>
                        <a:pt x="7613" y="2044"/>
                        <a:pt x="8058" y="1980"/>
                      </a:cubicBezTo>
                      <a:lnTo>
                        <a:pt x="13015" y="1472"/>
                      </a:lnTo>
                      <a:cubicBezTo>
                        <a:pt x="13015" y="1472"/>
                        <a:pt x="13650" y="1217"/>
                        <a:pt x="14032" y="1027"/>
                      </a:cubicBezTo>
                      <a:lnTo>
                        <a:pt x="14794" y="518"/>
                      </a:lnTo>
                      <a:cubicBezTo>
                        <a:pt x="15239" y="264"/>
                        <a:pt x="15430" y="73"/>
                        <a:pt x="15621" y="10"/>
                      </a:cubicBezTo>
                      <a:cubicBezTo>
                        <a:pt x="15875" y="-54"/>
                        <a:pt x="16510" y="200"/>
                        <a:pt x="16574" y="518"/>
                      </a:cubicBezTo>
                      <a:cubicBezTo>
                        <a:pt x="16637" y="772"/>
                        <a:pt x="15493" y="7255"/>
                        <a:pt x="14540" y="7509"/>
                      </a:cubicBezTo>
                      <a:cubicBezTo>
                        <a:pt x="13714" y="7700"/>
                        <a:pt x="7931" y="7700"/>
                        <a:pt x="7041" y="7954"/>
                      </a:cubicBezTo>
                      <a:cubicBezTo>
                        <a:pt x="6342" y="8145"/>
                        <a:pt x="6088" y="8907"/>
                        <a:pt x="6215" y="9352"/>
                      </a:cubicBezTo>
                      <a:lnTo>
                        <a:pt x="12316" y="33439"/>
                      </a:lnTo>
                      <a:close/>
                    </a:path>
                  </a:pathLst>
                </a:custGeom>
                <a:solidFill>
                  <a:srgbClr val="B3B3B3"/>
                </a:solidFill>
                <a:ln w="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0F60CBC0-90C9-9405-84F4-F131C10E504A}"/>
                    </a:ext>
                  </a:extLst>
                </p:cNvPr>
                <p:cNvSpPr/>
                <p:nvPr/>
              </p:nvSpPr>
              <p:spPr>
                <a:xfrm>
                  <a:off x="5064447" y="4402495"/>
                  <a:ext cx="30322" cy="42026"/>
                </a:xfrm>
                <a:custGeom>
                  <a:avLst/>
                  <a:gdLst>
                    <a:gd name="connsiteX0" fmla="*/ 16460 w 30322"/>
                    <a:gd name="connsiteY0" fmla="*/ 8902 h 42026"/>
                    <a:gd name="connsiteX1" fmla="*/ 12012 w 30322"/>
                    <a:gd name="connsiteY1" fmla="*/ 5660 h 42026"/>
                    <a:gd name="connsiteX2" fmla="*/ 11249 w 30322"/>
                    <a:gd name="connsiteY2" fmla="*/ 5470 h 42026"/>
                    <a:gd name="connsiteX3" fmla="*/ 14681 w 30322"/>
                    <a:gd name="connsiteY3" fmla="*/ 4 h 42026"/>
                    <a:gd name="connsiteX4" fmla="*/ 22816 w 30322"/>
                    <a:gd name="connsiteY4" fmla="*/ 3754 h 42026"/>
                    <a:gd name="connsiteX5" fmla="*/ 22689 w 30322"/>
                    <a:gd name="connsiteY5" fmla="*/ 4389 h 42026"/>
                    <a:gd name="connsiteX6" fmla="*/ 22689 w 30322"/>
                    <a:gd name="connsiteY6" fmla="*/ 8203 h 42026"/>
                    <a:gd name="connsiteX7" fmla="*/ 27519 w 30322"/>
                    <a:gd name="connsiteY7" fmla="*/ 31844 h 42026"/>
                    <a:gd name="connsiteX8" fmla="*/ 29044 w 30322"/>
                    <a:gd name="connsiteY8" fmla="*/ 33179 h 42026"/>
                    <a:gd name="connsiteX9" fmla="*/ 29806 w 30322"/>
                    <a:gd name="connsiteY9" fmla="*/ 32861 h 42026"/>
                    <a:gd name="connsiteX10" fmla="*/ 30315 w 30322"/>
                    <a:gd name="connsiteY10" fmla="*/ 33242 h 42026"/>
                    <a:gd name="connsiteX11" fmla="*/ 28853 w 30322"/>
                    <a:gd name="connsiteY11" fmla="*/ 35276 h 42026"/>
                    <a:gd name="connsiteX12" fmla="*/ 24341 w 30322"/>
                    <a:gd name="connsiteY12" fmla="*/ 40297 h 42026"/>
                    <a:gd name="connsiteX13" fmla="*/ 23451 w 30322"/>
                    <a:gd name="connsiteY13" fmla="*/ 41187 h 42026"/>
                    <a:gd name="connsiteX14" fmla="*/ 22180 w 30322"/>
                    <a:gd name="connsiteY14" fmla="*/ 36674 h 42026"/>
                    <a:gd name="connsiteX15" fmla="*/ 18685 w 30322"/>
                    <a:gd name="connsiteY15" fmla="*/ 39725 h 42026"/>
                    <a:gd name="connsiteX16" fmla="*/ 16143 w 30322"/>
                    <a:gd name="connsiteY16" fmla="*/ 42013 h 42026"/>
                    <a:gd name="connsiteX17" fmla="*/ 13283 w 30322"/>
                    <a:gd name="connsiteY17" fmla="*/ 41060 h 42026"/>
                    <a:gd name="connsiteX18" fmla="*/ 8897 w 30322"/>
                    <a:gd name="connsiteY18" fmla="*/ 39153 h 42026"/>
                    <a:gd name="connsiteX19" fmla="*/ 7182 w 30322"/>
                    <a:gd name="connsiteY19" fmla="*/ 38136 h 42026"/>
                    <a:gd name="connsiteX20" fmla="*/ 7944 w 30322"/>
                    <a:gd name="connsiteY20" fmla="*/ 35340 h 42026"/>
                    <a:gd name="connsiteX21" fmla="*/ 3241 w 30322"/>
                    <a:gd name="connsiteY21" fmla="*/ 12143 h 42026"/>
                    <a:gd name="connsiteX22" fmla="*/ 826 w 30322"/>
                    <a:gd name="connsiteY22" fmla="*/ 8838 h 42026"/>
                    <a:gd name="connsiteX23" fmla="*/ 0 w 30322"/>
                    <a:gd name="connsiteY23" fmla="*/ 8139 h 42026"/>
                    <a:gd name="connsiteX24" fmla="*/ 890 w 30322"/>
                    <a:gd name="connsiteY24" fmla="*/ 5470 h 42026"/>
                    <a:gd name="connsiteX25" fmla="*/ 2352 w 30322"/>
                    <a:gd name="connsiteY25" fmla="*/ 2546 h 42026"/>
                    <a:gd name="connsiteX26" fmla="*/ 9215 w 30322"/>
                    <a:gd name="connsiteY26" fmla="*/ 6423 h 42026"/>
                    <a:gd name="connsiteX27" fmla="*/ 9088 w 30322"/>
                    <a:gd name="connsiteY27" fmla="*/ 6932 h 42026"/>
                    <a:gd name="connsiteX28" fmla="*/ 8897 w 30322"/>
                    <a:gd name="connsiteY28" fmla="*/ 8520 h 42026"/>
                    <a:gd name="connsiteX29" fmla="*/ 12774 w 30322"/>
                    <a:gd name="connsiteY29" fmla="*/ 27650 h 42026"/>
                    <a:gd name="connsiteX30" fmla="*/ 19765 w 30322"/>
                    <a:gd name="connsiteY30" fmla="*/ 35530 h 42026"/>
                    <a:gd name="connsiteX31" fmla="*/ 21672 w 30322"/>
                    <a:gd name="connsiteY31" fmla="*/ 34259 h 42026"/>
                    <a:gd name="connsiteX32" fmla="*/ 16524 w 30322"/>
                    <a:gd name="connsiteY32" fmla="*/ 8965 h 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22" h="42026">
                      <a:moveTo>
                        <a:pt x="16460" y="8902"/>
                      </a:moveTo>
                      <a:cubicBezTo>
                        <a:pt x="16143" y="7376"/>
                        <a:pt x="14681" y="5851"/>
                        <a:pt x="12012" y="5660"/>
                      </a:cubicBezTo>
                      <a:cubicBezTo>
                        <a:pt x="11503" y="5660"/>
                        <a:pt x="11249" y="5597"/>
                        <a:pt x="11249" y="5470"/>
                      </a:cubicBezTo>
                      <a:cubicBezTo>
                        <a:pt x="11122" y="4771"/>
                        <a:pt x="14109" y="131"/>
                        <a:pt x="14681" y="4"/>
                      </a:cubicBezTo>
                      <a:cubicBezTo>
                        <a:pt x="15189" y="-123"/>
                        <a:pt x="22625" y="2673"/>
                        <a:pt x="22816" y="3754"/>
                      </a:cubicBezTo>
                      <a:cubicBezTo>
                        <a:pt x="22816" y="3945"/>
                        <a:pt x="22816" y="4008"/>
                        <a:pt x="22689" y="4389"/>
                      </a:cubicBezTo>
                      <a:cubicBezTo>
                        <a:pt x="22244" y="5152"/>
                        <a:pt x="22307" y="5915"/>
                        <a:pt x="22689" y="8203"/>
                      </a:cubicBezTo>
                      <a:lnTo>
                        <a:pt x="27519" y="31844"/>
                      </a:lnTo>
                      <a:cubicBezTo>
                        <a:pt x="27773" y="33115"/>
                        <a:pt x="28027" y="33370"/>
                        <a:pt x="29044" y="33179"/>
                      </a:cubicBezTo>
                      <a:cubicBezTo>
                        <a:pt x="29234" y="33179"/>
                        <a:pt x="29552" y="32925"/>
                        <a:pt x="29806" y="32861"/>
                      </a:cubicBezTo>
                      <a:cubicBezTo>
                        <a:pt x="30061" y="32861"/>
                        <a:pt x="30251" y="32861"/>
                        <a:pt x="30315" y="33242"/>
                      </a:cubicBezTo>
                      <a:cubicBezTo>
                        <a:pt x="30378" y="33687"/>
                        <a:pt x="30061" y="34069"/>
                        <a:pt x="28853" y="35276"/>
                      </a:cubicBezTo>
                      <a:cubicBezTo>
                        <a:pt x="26883" y="37310"/>
                        <a:pt x="25803" y="38581"/>
                        <a:pt x="24341" y="40297"/>
                      </a:cubicBezTo>
                      <a:cubicBezTo>
                        <a:pt x="23832" y="40805"/>
                        <a:pt x="23515" y="41187"/>
                        <a:pt x="23451" y="41187"/>
                      </a:cubicBezTo>
                      <a:cubicBezTo>
                        <a:pt x="22943" y="41314"/>
                        <a:pt x="22689" y="39598"/>
                        <a:pt x="22180" y="36674"/>
                      </a:cubicBezTo>
                      <a:cubicBezTo>
                        <a:pt x="20973" y="37310"/>
                        <a:pt x="20146" y="37945"/>
                        <a:pt x="18685" y="39725"/>
                      </a:cubicBezTo>
                      <a:cubicBezTo>
                        <a:pt x="17604" y="41123"/>
                        <a:pt x="16651" y="41886"/>
                        <a:pt x="16143" y="42013"/>
                      </a:cubicBezTo>
                      <a:cubicBezTo>
                        <a:pt x="15698" y="42076"/>
                        <a:pt x="15062" y="41949"/>
                        <a:pt x="13283" y="41060"/>
                      </a:cubicBezTo>
                      <a:cubicBezTo>
                        <a:pt x="12393" y="40551"/>
                        <a:pt x="10041" y="39598"/>
                        <a:pt x="8897" y="39153"/>
                      </a:cubicBezTo>
                      <a:cubicBezTo>
                        <a:pt x="7563" y="38708"/>
                        <a:pt x="7245" y="38454"/>
                        <a:pt x="7182" y="38136"/>
                      </a:cubicBezTo>
                      <a:cubicBezTo>
                        <a:pt x="7054" y="37564"/>
                        <a:pt x="8262" y="37056"/>
                        <a:pt x="7944" y="35340"/>
                      </a:cubicBezTo>
                      <a:lnTo>
                        <a:pt x="3241" y="12143"/>
                      </a:lnTo>
                      <a:cubicBezTo>
                        <a:pt x="2923" y="10554"/>
                        <a:pt x="2161" y="9664"/>
                        <a:pt x="826" y="8838"/>
                      </a:cubicBezTo>
                      <a:cubicBezTo>
                        <a:pt x="254" y="8520"/>
                        <a:pt x="64" y="8330"/>
                        <a:pt x="0" y="8139"/>
                      </a:cubicBezTo>
                      <a:cubicBezTo>
                        <a:pt x="0" y="7948"/>
                        <a:pt x="572" y="6360"/>
                        <a:pt x="890" y="5470"/>
                      </a:cubicBezTo>
                      <a:cubicBezTo>
                        <a:pt x="1843" y="2991"/>
                        <a:pt x="1780" y="2673"/>
                        <a:pt x="2352" y="2546"/>
                      </a:cubicBezTo>
                      <a:cubicBezTo>
                        <a:pt x="2987" y="2419"/>
                        <a:pt x="9088" y="5978"/>
                        <a:pt x="9215" y="6423"/>
                      </a:cubicBezTo>
                      <a:cubicBezTo>
                        <a:pt x="9215" y="6550"/>
                        <a:pt x="9215" y="6741"/>
                        <a:pt x="9088" y="6932"/>
                      </a:cubicBezTo>
                      <a:cubicBezTo>
                        <a:pt x="8834" y="7567"/>
                        <a:pt x="8770" y="7948"/>
                        <a:pt x="8897" y="8520"/>
                      </a:cubicBezTo>
                      <a:lnTo>
                        <a:pt x="12774" y="27650"/>
                      </a:lnTo>
                      <a:cubicBezTo>
                        <a:pt x="14045" y="34005"/>
                        <a:pt x="16079" y="36229"/>
                        <a:pt x="19765" y="35530"/>
                      </a:cubicBezTo>
                      <a:cubicBezTo>
                        <a:pt x="21036" y="35276"/>
                        <a:pt x="21799" y="34768"/>
                        <a:pt x="21672" y="34259"/>
                      </a:cubicBezTo>
                      <a:lnTo>
                        <a:pt x="16524" y="8965"/>
                      </a:lnTo>
                      <a:close/>
                    </a:path>
                  </a:pathLst>
                </a:custGeom>
                <a:solidFill>
                  <a:srgbClr val="B3B3B3"/>
                </a:solidFill>
                <a:ln w="0"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372A6DB3-46D5-AF93-5E2C-FF5C06C54FF8}"/>
                    </a:ext>
                  </a:extLst>
                </p:cNvPr>
                <p:cNvSpPr/>
                <p:nvPr/>
              </p:nvSpPr>
              <p:spPr>
                <a:xfrm>
                  <a:off x="5097169" y="4396697"/>
                  <a:ext cx="29720" cy="42217"/>
                </a:xfrm>
                <a:custGeom>
                  <a:avLst/>
                  <a:gdLst>
                    <a:gd name="connsiteX0" fmla="*/ 7952 w 29720"/>
                    <a:gd name="connsiteY0" fmla="*/ 42218 h 42217"/>
                    <a:gd name="connsiteX1" fmla="*/ 5664 w 29720"/>
                    <a:gd name="connsiteY1" fmla="*/ 25058 h 42217"/>
                    <a:gd name="connsiteX2" fmla="*/ 2423 w 29720"/>
                    <a:gd name="connsiteY2" fmla="*/ 9361 h 42217"/>
                    <a:gd name="connsiteX3" fmla="*/ 8 w 29720"/>
                    <a:gd name="connsiteY3" fmla="*/ 7391 h 42217"/>
                    <a:gd name="connsiteX4" fmla="*/ 3630 w 29720"/>
                    <a:gd name="connsiteY4" fmla="*/ 2179 h 42217"/>
                    <a:gd name="connsiteX5" fmla="*/ 8842 w 29720"/>
                    <a:gd name="connsiteY5" fmla="*/ 5039 h 42217"/>
                    <a:gd name="connsiteX6" fmla="*/ 9795 w 29720"/>
                    <a:gd name="connsiteY6" fmla="*/ 4531 h 42217"/>
                    <a:gd name="connsiteX7" fmla="*/ 15197 w 29720"/>
                    <a:gd name="connsiteY7" fmla="*/ 18 h 42217"/>
                    <a:gd name="connsiteX8" fmla="*/ 23904 w 29720"/>
                    <a:gd name="connsiteY8" fmla="*/ 4149 h 42217"/>
                    <a:gd name="connsiteX9" fmla="*/ 23586 w 29720"/>
                    <a:gd name="connsiteY9" fmla="*/ 4849 h 42217"/>
                    <a:gd name="connsiteX10" fmla="*/ 22950 w 29720"/>
                    <a:gd name="connsiteY10" fmla="*/ 6882 h 42217"/>
                    <a:gd name="connsiteX11" fmla="*/ 26954 w 29720"/>
                    <a:gd name="connsiteY11" fmla="*/ 33320 h 42217"/>
                    <a:gd name="connsiteX12" fmla="*/ 27780 w 29720"/>
                    <a:gd name="connsiteY12" fmla="*/ 34909 h 42217"/>
                    <a:gd name="connsiteX13" fmla="*/ 29242 w 29720"/>
                    <a:gd name="connsiteY13" fmla="*/ 33956 h 42217"/>
                    <a:gd name="connsiteX14" fmla="*/ 29687 w 29720"/>
                    <a:gd name="connsiteY14" fmla="*/ 34846 h 42217"/>
                    <a:gd name="connsiteX15" fmla="*/ 22188 w 29720"/>
                    <a:gd name="connsiteY15" fmla="*/ 40375 h 42217"/>
                    <a:gd name="connsiteX16" fmla="*/ 21362 w 29720"/>
                    <a:gd name="connsiteY16" fmla="*/ 38468 h 42217"/>
                    <a:gd name="connsiteX17" fmla="*/ 17231 w 29720"/>
                    <a:gd name="connsiteY17" fmla="*/ 11204 h 42217"/>
                    <a:gd name="connsiteX18" fmla="*/ 10939 w 29720"/>
                    <a:gd name="connsiteY18" fmla="*/ 5802 h 42217"/>
                    <a:gd name="connsiteX19" fmla="*/ 9477 w 29720"/>
                    <a:gd name="connsiteY19" fmla="*/ 9933 h 42217"/>
                    <a:gd name="connsiteX20" fmla="*/ 14180 w 29720"/>
                    <a:gd name="connsiteY20" fmla="*/ 41201 h 42217"/>
                    <a:gd name="connsiteX21" fmla="*/ 7952 w 29720"/>
                    <a:gd name="connsiteY21" fmla="*/ 42154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20" h="42217">
                      <a:moveTo>
                        <a:pt x="7952" y="42218"/>
                      </a:moveTo>
                      <a:cubicBezTo>
                        <a:pt x="7316" y="36498"/>
                        <a:pt x="6490" y="30778"/>
                        <a:pt x="5664" y="25058"/>
                      </a:cubicBezTo>
                      <a:cubicBezTo>
                        <a:pt x="4075" y="14509"/>
                        <a:pt x="3313" y="10695"/>
                        <a:pt x="2423" y="9361"/>
                      </a:cubicBezTo>
                      <a:cubicBezTo>
                        <a:pt x="1660" y="8153"/>
                        <a:pt x="71" y="7835"/>
                        <a:pt x="8" y="7391"/>
                      </a:cubicBezTo>
                      <a:cubicBezTo>
                        <a:pt x="-183" y="6183"/>
                        <a:pt x="3185" y="2306"/>
                        <a:pt x="3630" y="2179"/>
                      </a:cubicBezTo>
                      <a:cubicBezTo>
                        <a:pt x="4456" y="2052"/>
                        <a:pt x="7888" y="5166"/>
                        <a:pt x="8842" y="5039"/>
                      </a:cubicBezTo>
                      <a:cubicBezTo>
                        <a:pt x="9032" y="5039"/>
                        <a:pt x="9286" y="4976"/>
                        <a:pt x="9795" y="4531"/>
                      </a:cubicBezTo>
                      <a:lnTo>
                        <a:pt x="15197" y="18"/>
                      </a:lnTo>
                      <a:cubicBezTo>
                        <a:pt x="15705" y="-299"/>
                        <a:pt x="23840" y="3577"/>
                        <a:pt x="23904" y="4149"/>
                      </a:cubicBezTo>
                      <a:cubicBezTo>
                        <a:pt x="23904" y="4340"/>
                        <a:pt x="23904" y="4531"/>
                        <a:pt x="23586" y="4849"/>
                      </a:cubicBezTo>
                      <a:cubicBezTo>
                        <a:pt x="22950" y="5548"/>
                        <a:pt x="22823" y="6056"/>
                        <a:pt x="22950" y="6882"/>
                      </a:cubicBezTo>
                      <a:lnTo>
                        <a:pt x="26954" y="33320"/>
                      </a:lnTo>
                      <a:cubicBezTo>
                        <a:pt x="27145" y="34528"/>
                        <a:pt x="27336" y="34973"/>
                        <a:pt x="27780" y="34909"/>
                      </a:cubicBezTo>
                      <a:cubicBezTo>
                        <a:pt x="28035" y="34909"/>
                        <a:pt x="29052" y="34019"/>
                        <a:pt x="29242" y="33956"/>
                      </a:cubicBezTo>
                      <a:cubicBezTo>
                        <a:pt x="29560" y="33956"/>
                        <a:pt x="29814" y="34528"/>
                        <a:pt x="29687" y="34846"/>
                      </a:cubicBezTo>
                      <a:cubicBezTo>
                        <a:pt x="23650" y="39612"/>
                        <a:pt x="22506" y="40375"/>
                        <a:pt x="22188" y="40375"/>
                      </a:cubicBezTo>
                      <a:cubicBezTo>
                        <a:pt x="21743" y="40438"/>
                        <a:pt x="21616" y="40120"/>
                        <a:pt x="21362" y="38468"/>
                      </a:cubicBezTo>
                      <a:lnTo>
                        <a:pt x="17231" y="11204"/>
                      </a:lnTo>
                      <a:cubicBezTo>
                        <a:pt x="16722" y="7772"/>
                        <a:pt x="13862" y="5357"/>
                        <a:pt x="10939" y="5802"/>
                      </a:cubicBezTo>
                      <a:cubicBezTo>
                        <a:pt x="9159" y="6056"/>
                        <a:pt x="8969" y="6692"/>
                        <a:pt x="9477" y="9933"/>
                      </a:cubicBezTo>
                      <a:lnTo>
                        <a:pt x="14180" y="41201"/>
                      </a:lnTo>
                      <a:lnTo>
                        <a:pt x="7952" y="42154"/>
                      </a:lnTo>
                      <a:close/>
                    </a:path>
                  </a:pathLst>
                </a:custGeom>
                <a:solidFill>
                  <a:srgbClr val="B3B3B3"/>
                </a:solidFill>
                <a:ln w="0"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3D9C5E-12E2-922B-2191-9C0DB7EE73FF}"/>
                    </a:ext>
                  </a:extLst>
                </p:cNvPr>
                <p:cNvSpPr/>
                <p:nvPr/>
              </p:nvSpPr>
              <p:spPr>
                <a:xfrm>
                  <a:off x="5134101" y="4379684"/>
                  <a:ext cx="26248" cy="55545"/>
                </a:xfrm>
                <a:custGeom>
                  <a:avLst/>
                  <a:gdLst>
                    <a:gd name="connsiteX0" fmla="*/ 22752 w 26248"/>
                    <a:gd name="connsiteY0" fmla="*/ 46839 h 55545"/>
                    <a:gd name="connsiteX1" fmla="*/ 23769 w 26248"/>
                    <a:gd name="connsiteY1" fmla="*/ 48300 h 55545"/>
                    <a:gd name="connsiteX2" fmla="*/ 25866 w 26248"/>
                    <a:gd name="connsiteY2" fmla="*/ 47093 h 55545"/>
                    <a:gd name="connsiteX3" fmla="*/ 26247 w 26248"/>
                    <a:gd name="connsiteY3" fmla="*/ 47411 h 55545"/>
                    <a:gd name="connsiteX4" fmla="*/ 17286 w 26248"/>
                    <a:gd name="connsiteY4" fmla="*/ 55545 h 55545"/>
                    <a:gd name="connsiteX5" fmla="*/ 16778 w 26248"/>
                    <a:gd name="connsiteY5" fmla="*/ 54656 h 55545"/>
                    <a:gd name="connsiteX6" fmla="*/ 16524 w 26248"/>
                    <a:gd name="connsiteY6" fmla="*/ 51859 h 55545"/>
                    <a:gd name="connsiteX7" fmla="*/ 15952 w 26248"/>
                    <a:gd name="connsiteY7" fmla="*/ 50715 h 55545"/>
                    <a:gd name="connsiteX8" fmla="*/ 9660 w 26248"/>
                    <a:gd name="connsiteY8" fmla="*/ 55101 h 55545"/>
                    <a:gd name="connsiteX9" fmla="*/ 1589 w 26248"/>
                    <a:gd name="connsiteY9" fmla="*/ 50143 h 55545"/>
                    <a:gd name="connsiteX10" fmla="*/ 2669 w 26248"/>
                    <a:gd name="connsiteY10" fmla="*/ 47983 h 55545"/>
                    <a:gd name="connsiteX11" fmla="*/ 0 w 26248"/>
                    <a:gd name="connsiteY11" fmla="*/ 20337 h 55545"/>
                    <a:gd name="connsiteX12" fmla="*/ 1208 w 26248"/>
                    <a:gd name="connsiteY12" fmla="*/ 19257 h 55545"/>
                    <a:gd name="connsiteX13" fmla="*/ 9914 w 26248"/>
                    <a:gd name="connsiteY13" fmla="*/ 13982 h 55545"/>
                    <a:gd name="connsiteX14" fmla="*/ 11185 w 26248"/>
                    <a:gd name="connsiteY14" fmla="*/ 13219 h 55545"/>
                    <a:gd name="connsiteX15" fmla="*/ 11694 w 26248"/>
                    <a:gd name="connsiteY15" fmla="*/ 13410 h 55545"/>
                    <a:gd name="connsiteX16" fmla="*/ 13156 w 26248"/>
                    <a:gd name="connsiteY16" fmla="*/ 14045 h 55545"/>
                    <a:gd name="connsiteX17" fmla="*/ 13283 w 26248"/>
                    <a:gd name="connsiteY17" fmla="*/ 13664 h 55545"/>
                    <a:gd name="connsiteX18" fmla="*/ 12520 w 26248"/>
                    <a:gd name="connsiteY18" fmla="*/ 5466 h 55545"/>
                    <a:gd name="connsiteX19" fmla="*/ 6800 w 26248"/>
                    <a:gd name="connsiteY19" fmla="*/ 3940 h 55545"/>
                    <a:gd name="connsiteX20" fmla="*/ 6419 w 26248"/>
                    <a:gd name="connsiteY20" fmla="*/ 3813 h 55545"/>
                    <a:gd name="connsiteX21" fmla="*/ 8453 w 26248"/>
                    <a:gd name="connsiteY21" fmla="*/ 3051 h 55545"/>
                    <a:gd name="connsiteX22" fmla="*/ 13982 w 26248"/>
                    <a:gd name="connsiteY22" fmla="*/ 3432 h 55545"/>
                    <a:gd name="connsiteX23" fmla="*/ 16587 w 26248"/>
                    <a:gd name="connsiteY23" fmla="*/ 1144 h 55545"/>
                    <a:gd name="connsiteX24" fmla="*/ 17986 w 26248"/>
                    <a:gd name="connsiteY24" fmla="*/ 0 h 55545"/>
                    <a:gd name="connsiteX25" fmla="*/ 18367 w 26248"/>
                    <a:gd name="connsiteY25" fmla="*/ 381 h 55545"/>
                    <a:gd name="connsiteX26" fmla="*/ 22816 w 26248"/>
                    <a:gd name="connsiteY26" fmla="*/ 46712 h 55545"/>
                    <a:gd name="connsiteX27" fmla="*/ 8643 w 26248"/>
                    <a:gd name="connsiteY27" fmla="*/ 44424 h 55545"/>
                    <a:gd name="connsiteX28" fmla="*/ 15126 w 26248"/>
                    <a:gd name="connsiteY28" fmla="*/ 49317 h 55545"/>
                    <a:gd name="connsiteX29" fmla="*/ 16397 w 26248"/>
                    <a:gd name="connsiteY29" fmla="*/ 46775 h 55545"/>
                    <a:gd name="connsiteX30" fmla="*/ 14045 w 26248"/>
                    <a:gd name="connsiteY30" fmla="*/ 22180 h 55545"/>
                    <a:gd name="connsiteX31" fmla="*/ 7499 w 26248"/>
                    <a:gd name="connsiteY31" fmla="*/ 18367 h 55545"/>
                    <a:gd name="connsiteX32" fmla="*/ 6292 w 26248"/>
                    <a:gd name="connsiteY32" fmla="*/ 20273 h 55545"/>
                    <a:gd name="connsiteX33" fmla="*/ 8643 w 26248"/>
                    <a:gd name="connsiteY33" fmla="*/ 44424 h 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248" h="55545">
                      <a:moveTo>
                        <a:pt x="22752" y="46839"/>
                      </a:moveTo>
                      <a:cubicBezTo>
                        <a:pt x="22816" y="47728"/>
                        <a:pt x="23324" y="48364"/>
                        <a:pt x="23769" y="48300"/>
                      </a:cubicBezTo>
                      <a:cubicBezTo>
                        <a:pt x="24150" y="48300"/>
                        <a:pt x="25548" y="47156"/>
                        <a:pt x="25866" y="47093"/>
                      </a:cubicBezTo>
                      <a:cubicBezTo>
                        <a:pt x="26057" y="47093"/>
                        <a:pt x="26247" y="47220"/>
                        <a:pt x="26247" y="47411"/>
                      </a:cubicBezTo>
                      <a:cubicBezTo>
                        <a:pt x="26375" y="48427"/>
                        <a:pt x="18367" y="55418"/>
                        <a:pt x="17286" y="55545"/>
                      </a:cubicBezTo>
                      <a:cubicBezTo>
                        <a:pt x="17032" y="55545"/>
                        <a:pt x="16842" y="55164"/>
                        <a:pt x="16778" y="54656"/>
                      </a:cubicBezTo>
                      <a:lnTo>
                        <a:pt x="16524" y="51859"/>
                      </a:lnTo>
                      <a:cubicBezTo>
                        <a:pt x="16397" y="50779"/>
                        <a:pt x="16333" y="50652"/>
                        <a:pt x="15952" y="50715"/>
                      </a:cubicBezTo>
                      <a:cubicBezTo>
                        <a:pt x="14935" y="50842"/>
                        <a:pt x="10931" y="55037"/>
                        <a:pt x="9660" y="55101"/>
                      </a:cubicBezTo>
                      <a:cubicBezTo>
                        <a:pt x="9025" y="55101"/>
                        <a:pt x="1652" y="50779"/>
                        <a:pt x="1589" y="50143"/>
                      </a:cubicBezTo>
                      <a:cubicBezTo>
                        <a:pt x="1589" y="49762"/>
                        <a:pt x="2796" y="48999"/>
                        <a:pt x="2669" y="47983"/>
                      </a:cubicBezTo>
                      <a:lnTo>
                        <a:pt x="0" y="20337"/>
                      </a:lnTo>
                      <a:cubicBezTo>
                        <a:pt x="0" y="19892"/>
                        <a:pt x="445" y="19701"/>
                        <a:pt x="1208" y="19257"/>
                      </a:cubicBezTo>
                      <a:lnTo>
                        <a:pt x="9914" y="13982"/>
                      </a:lnTo>
                      <a:cubicBezTo>
                        <a:pt x="10550" y="13664"/>
                        <a:pt x="11058" y="13219"/>
                        <a:pt x="11185" y="13219"/>
                      </a:cubicBezTo>
                      <a:cubicBezTo>
                        <a:pt x="11312" y="13219"/>
                        <a:pt x="11503" y="13219"/>
                        <a:pt x="11694" y="13410"/>
                      </a:cubicBezTo>
                      <a:cubicBezTo>
                        <a:pt x="12139" y="13664"/>
                        <a:pt x="12901" y="14109"/>
                        <a:pt x="13156" y="14045"/>
                      </a:cubicBezTo>
                      <a:cubicBezTo>
                        <a:pt x="13283" y="14045"/>
                        <a:pt x="13283" y="13918"/>
                        <a:pt x="13283" y="13664"/>
                      </a:cubicBezTo>
                      <a:lnTo>
                        <a:pt x="12520" y="5466"/>
                      </a:lnTo>
                      <a:cubicBezTo>
                        <a:pt x="12393" y="4322"/>
                        <a:pt x="9978" y="3623"/>
                        <a:pt x="6800" y="3940"/>
                      </a:cubicBezTo>
                      <a:cubicBezTo>
                        <a:pt x="6482" y="3940"/>
                        <a:pt x="6419" y="3940"/>
                        <a:pt x="6419" y="3813"/>
                      </a:cubicBezTo>
                      <a:cubicBezTo>
                        <a:pt x="6419" y="3559"/>
                        <a:pt x="7372" y="3178"/>
                        <a:pt x="8453" y="3051"/>
                      </a:cubicBezTo>
                      <a:cubicBezTo>
                        <a:pt x="9724" y="2923"/>
                        <a:pt x="13283" y="3495"/>
                        <a:pt x="13982" y="3432"/>
                      </a:cubicBezTo>
                      <a:cubicBezTo>
                        <a:pt x="14490" y="3432"/>
                        <a:pt x="15316" y="2606"/>
                        <a:pt x="16587" y="1144"/>
                      </a:cubicBezTo>
                      <a:cubicBezTo>
                        <a:pt x="17350" y="254"/>
                        <a:pt x="17604" y="64"/>
                        <a:pt x="17986" y="0"/>
                      </a:cubicBezTo>
                      <a:cubicBezTo>
                        <a:pt x="18240" y="0"/>
                        <a:pt x="18367" y="0"/>
                        <a:pt x="18367" y="381"/>
                      </a:cubicBezTo>
                      <a:lnTo>
                        <a:pt x="22816" y="46712"/>
                      </a:lnTo>
                      <a:close/>
                      <a:moveTo>
                        <a:pt x="8643" y="44424"/>
                      </a:moveTo>
                      <a:cubicBezTo>
                        <a:pt x="8770" y="46012"/>
                        <a:pt x="13855" y="49444"/>
                        <a:pt x="15126" y="49317"/>
                      </a:cubicBezTo>
                      <a:cubicBezTo>
                        <a:pt x="16142" y="49254"/>
                        <a:pt x="16524" y="48237"/>
                        <a:pt x="16397" y="46775"/>
                      </a:cubicBezTo>
                      <a:lnTo>
                        <a:pt x="14045" y="22180"/>
                      </a:lnTo>
                      <a:cubicBezTo>
                        <a:pt x="13918" y="21036"/>
                        <a:pt x="8834" y="18240"/>
                        <a:pt x="7499" y="18367"/>
                      </a:cubicBezTo>
                      <a:cubicBezTo>
                        <a:pt x="6800" y="18430"/>
                        <a:pt x="6228" y="19384"/>
                        <a:pt x="6292" y="20273"/>
                      </a:cubicBezTo>
                      <a:lnTo>
                        <a:pt x="8643" y="44424"/>
                      </a:lnTo>
                      <a:close/>
                    </a:path>
                  </a:pathLst>
                </a:custGeom>
                <a:solidFill>
                  <a:srgbClr val="B3B3B3"/>
                </a:solidFill>
                <a:ln w="0"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0C10043-3C74-8D6E-5D77-3D7B3C8AAD42}"/>
                    </a:ext>
                  </a:extLst>
                </p:cNvPr>
                <p:cNvSpPr/>
                <p:nvPr/>
              </p:nvSpPr>
              <p:spPr>
                <a:xfrm>
                  <a:off x="5166068" y="4390551"/>
                  <a:ext cx="26056" cy="42008"/>
                </a:xfrm>
                <a:custGeom>
                  <a:avLst/>
                  <a:gdLst>
                    <a:gd name="connsiteX0" fmla="*/ 16270 w 26056"/>
                    <a:gd name="connsiteY0" fmla="*/ 9088 h 42008"/>
                    <a:gd name="connsiteX1" fmla="*/ 12393 w 26056"/>
                    <a:gd name="connsiteY1" fmla="*/ 5148 h 42008"/>
                    <a:gd name="connsiteX2" fmla="*/ 11694 w 26056"/>
                    <a:gd name="connsiteY2" fmla="*/ 4830 h 42008"/>
                    <a:gd name="connsiteX3" fmla="*/ 15952 w 26056"/>
                    <a:gd name="connsiteY3" fmla="*/ 0 h 42008"/>
                    <a:gd name="connsiteX4" fmla="*/ 23388 w 26056"/>
                    <a:gd name="connsiteY4" fmla="*/ 5021 h 42008"/>
                    <a:gd name="connsiteX5" fmla="*/ 23197 w 26056"/>
                    <a:gd name="connsiteY5" fmla="*/ 5593 h 42008"/>
                    <a:gd name="connsiteX6" fmla="*/ 22625 w 26056"/>
                    <a:gd name="connsiteY6" fmla="*/ 9342 h 42008"/>
                    <a:gd name="connsiteX7" fmla="*/ 23578 w 26056"/>
                    <a:gd name="connsiteY7" fmla="*/ 33429 h 42008"/>
                    <a:gd name="connsiteX8" fmla="*/ 24849 w 26056"/>
                    <a:gd name="connsiteY8" fmla="*/ 34954 h 42008"/>
                    <a:gd name="connsiteX9" fmla="*/ 25612 w 26056"/>
                    <a:gd name="connsiteY9" fmla="*/ 34764 h 42008"/>
                    <a:gd name="connsiteX10" fmla="*/ 26057 w 26056"/>
                    <a:gd name="connsiteY10" fmla="*/ 35272 h 42008"/>
                    <a:gd name="connsiteX11" fmla="*/ 24277 w 26056"/>
                    <a:gd name="connsiteY11" fmla="*/ 37051 h 42008"/>
                    <a:gd name="connsiteX12" fmla="*/ 19002 w 26056"/>
                    <a:gd name="connsiteY12" fmla="*/ 41246 h 42008"/>
                    <a:gd name="connsiteX13" fmla="*/ 17986 w 26056"/>
                    <a:gd name="connsiteY13" fmla="*/ 42009 h 42008"/>
                    <a:gd name="connsiteX14" fmla="*/ 17414 w 26056"/>
                    <a:gd name="connsiteY14" fmla="*/ 37369 h 42008"/>
                    <a:gd name="connsiteX15" fmla="*/ 13473 w 26056"/>
                    <a:gd name="connsiteY15" fmla="*/ 39848 h 42008"/>
                    <a:gd name="connsiteX16" fmla="*/ 10613 w 26056"/>
                    <a:gd name="connsiteY16" fmla="*/ 41691 h 42008"/>
                    <a:gd name="connsiteX17" fmla="*/ 7881 w 26056"/>
                    <a:gd name="connsiteY17" fmla="*/ 40293 h 42008"/>
                    <a:gd name="connsiteX18" fmla="*/ 3877 w 26056"/>
                    <a:gd name="connsiteY18" fmla="*/ 37751 h 42008"/>
                    <a:gd name="connsiteX19" fmla="*/ 2288 w 26056"/>
                    <a:gd name="connsiteY19" fmla="*/ 36479 h 42008"/>
                    <a:gd name="connsiteX20" fmla="*/ 3495 w 26056"/>
                    <a:gd name="connsiteY20" fmla="*/ 33874 h 42008"/>
                    <a:gd name="connsiteX21" fmla="*/ 2542 w 26056"/>
                    <a:gd name="connsiteY21" fmla="*/ 10232 h 42008"/>
                    <a:gd name="connsiteX22" fmla="*/ 699 w 26056"/>
                    <a:gd name="connsiteY22" fmla="*/ 6610 h 42008"/>
                    <a:gd name="connsiteX23" fmla="*/ 0 w 26056"/>
                    <a:gd name="connsiteY23" fmla="*/ 5783 h 42008"/>
                    <a:gd name="connsiteX24" fmla="*/ 1335 w 26056"/>
                    <a:gd name="connsiteY24" fmla="*/ 3305 h 42008"/>
                    <a:gd name="connsiteX25" fmla="*/ 3241 w 26056"/>
                    <a:gd name="connsiteY25" fmla="*/ 636 h 42008"/>
                    <a:gd name="connsiteX26" fmla="*/ 9406 w 26056"/>
                    <a:gd name="connsiteY26" fmla="*/ 5529 h 42008"/>
                    <a:gd name="connsiteX27" fmla="*/ 9215 w 26056"/>
                    <a:gd name="connsiteY27" fmla="*/ 6038 h 42008"/>
                    <a:gd name="connsiteX28" fmla="*/ 8770 w 26056"/>
                    <a:gd name="connsiteY28" fmla="*/ 7563 h 42008"/>
                    <a:gd name="connsiteX29" fmla="*/ 9533 w 26056"/>
                    <a:gd name="connsiteY29" fmla="*/ 27074 h 42008"/>
                    <a:gd name="connsiteX30" fmla="*/ 15189 w 26056"/>
                    <a:gd name="connsiteY30" fmla="*/ 35971 h 42008"/>
                    <a:gd name="connsiteX31" fmla="*/ 17286 w 26056"/>
                    <a:gd name="connsiteY31" fmla="*/ 35018 h 42008"/>
                    <a:gd name="connsiteX32" fmla="*/ 16270 w 26056"/>
                    <a:gd name="connsiteY32" fmla="*/ 9215 h 4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056" h="42008">
                      <a:moveTo>
                        <a:pt x="16270" y="9088"/>
                      </a:moveTo>
                      <a:cubicBezTo>
                        <a:pt x="16270" y="7499"/>
                        <a:pt x="14999" y="5783"/>
                        <a:pt x="12393" y="5148"/>
                      </a:cubicBezTo>
                      <a:cubicBezTo>
                        <a:pt x="11884" y="5021"/>
                        <a:pt x="11694" y="4957"/>
                        <a:pt x="11694" y="4830"/>
                      </a:cubicBezTo>
                      <a:cubicBezTo>
                        <a:pt x="11694" y="4131"/>
                        <a:pt x="15380" y="64"/>
                        <a:pt x="15952" y="0"/>
                      </a:cubicBezTo>
                      <a:cubicBezTo>
                        <a:pt x="16460" y="0"/>
                        <a:pt x="23324" y="3940"/>
                        <a:pt x="23388" y="5021"/>
                      </a:cubicBezTo>
                      <a:cubicBezTo>
                        <a:pt x="23388" y="5211"/>
                        <a:pt x="23388" y="5275"/>
                        <a:pt x="23197" y="5593"/>
                      </a:cubicBezTo>
                      <a:cubicBezTo>
                        <a:pt x="22689" y="6228"/>
                        <a:pt x="22561" y="7054"/>
                        <a:pt x="22625" y="9342"/>
                      </a:cubicBezTo>
                      <a:lnTo>
                        <a:pt x="23578" y="33429"/>
                      </a:lnTo>
                      <a:cubicBezTo>
                        <a:pt x="23578" y="34700"/>
                        <a:pt x="23832" y="35018"/>
                        <a:pt x="24849" y="34954"/>
                      </a:cubicBezTo>
                      <a:cubicBezTo>
                        <a:pt x="25040" y="34954"/>
                        <a:pt x="25421" y="34764"/>
                        <a:pt x="25612" y="34764"/>
                      </a:cubicBezTo>
                      <a:cubicBezTo>
                        <a:pt x="25930" y="34764"/>
                        <a:pt x="26057" y="34891"/>
                        <a:pt x="26057" y="35272"/>
                      </a:cubicBezTo>
                      <a:cubicBezTo>
                        <a:pt x="26057" y="35717"/>
                        <a:pt x="25676" y="36098"/>
                        <a:pt x="24277" y="37051"/>
                      </a:cubicBezTo>
                      <a:cubicBezTo>
                        <a:pt x="21989" y="38704"/>
                        <a:pt x="20718" y="39848"/>
                        <a:pt x="19002" y="41246"/>
                      </a:cubicBezTo>
                      <a:cubicBezTo>
                        <a:pt x="18430" y="41691"/>
                        <a:pt x="18049" y="42009"/>
                        <a:pt x="17986" y="42009"/>
                      </a:cubicBezTo>
                      <a:cubicBezTo>
                        <a:pt x="17477" y="42009"/>
                        <a:pt x="17477" y="40293"/>
                        <a:pt x="17414" y="37369"/>
                      </a:cubicBezTo>
                      <a:cubicBezTo>
                        <a:pt x="16143" y="37751"/>
                        <a:pt x="15253" y="38323"/>
                        <a:pt x="13473" y="39848"/>
                      </a:cubicBezTo>
                      <a:cubicBezTo>
                        <a:pt x="12139" y="41055"/>
                        <a:pt x="11122" y="41627"/>
                        <a:pt x="10613" y="41691"/>
                      </a:cubicBezTo>
                      <a:cubicBezTo>
                        <a:pt x="10169" y="41691"/>
                        <a:pt x="9533" y="41437"/>
                        <a:pt x="7881" y="40293"/>
                      </a:cubicBezTo>
                      <a:cubicBezTo>
                        <a:pt x="7054" y="39657"/>
                        <a:pt x="4957" y="38323"/>
                        <a:pt x="3877" y="37751"/>
                      </a:cubicBezTo>
                      <a:cubicBezTo>
                        <a:pt x="2606" y="37115"/>
                        <a:pt x="2351" y="36797"/>
                        <a:pt x="2288" y="36479"/>
                      </a:cubicBezTo>
                      <a:cubicBezTo>
                        <a:pt x="2288" y="35908"/>
                        <a:pt x="3559" y="35590"/>
                        <a:pt x="3495" y="33874"/>
                      </a:cubicBezTo>
                      <a:lnTo>
                        <a:pt x="2542" y="10232"/>
                      </a:lnTo>
                      <a:cubicBezTo>
                        <a:pt x="2479" y="8580"/>
                        <a:pt x="1843" y="7626"/>
                        <a:pt x="699" y="6610"/>
                      </a:cubicBezTo>
                      <a:cubicBezTo>
                        <a:pt x="191" y="6228"/>
                        <a:pt x="0" y="5974"/>
                        <a:pt x="0" y="5783"/>
                      </a:cubicBezTo>
                      <a:cubicBezTo>
                        <a:pt x="0" y="5593"/>
                        <a:pt x="890" y="4131"/>
                        <a:pt x="1335" y="3305"/>
                      </a:cubicBezTo>
                      <a:cubicBezTo>
                        <a:pt x="2669" y="1017"/>
                        <a:pt x="2669" y="699"/>
                        <a:pt x="3241" y="636"/>
                      </a:cubicBezTo>
                      <a:cubicBezTo>
                        <a:pt x="3877" y="636"/>
                        <a:pt x="9342" y="5148"/>
                        <a:pt x="9406" y="5529"/>
                      </a:cubicBezTo>
                      <a:cubicBezTo>
                        <a:pt x="9406" y="5656"/>
                        <a:pt x="9342" y="5847"/>
                        <a:pt x="9215" y="6038"/>
                      </a:cubicBezTo>
                      <a:cubicBezTo>
                        <a:pt x="8897" y="6610"/>
                        <a:pt x="8707" y="6991"/>
                        <a:pt x="8770" y="7563"/>
                      </a:cubicBezTo>
                      <a:lnTo>
                        <a:pt x="9533" y="27074"/>
                      </a:lnTo>
                      <a:cubicBezTo>
                        <a:pt x="9787" y="33556"/>
                        <a:pt x="11440" y="36098"/>
                        <a:pt x="15189" y="35971"/>
                      </a:cubicBezTo>
                      <a:cubicBezTo>
                        <a:pt x="16460" y="35971"/>
                        <a:pt x="17286" y="35526"/>
                        <a:pt x="17286" y="35018"/>
                      </a:cubicBezTo>
                      <a:lnTo>
                        <a:pt x="16270" y="9215"/>
                      </a:lnTo>
                      <a:close/>
                    </a:path>
                  </a:pathLst>
                </a:custGeom>
                <a:solidFill>
                  <a:srgbClr val="B3B3B3"/>
                </a:solidFill>
                <a:ln w="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67C29E44-7F57-09FD-FB25-ACED4765F0D8}"/>
                    </a:ext>
                  </a:extLst>
                </p:cNvPr>
                <p:cNvSpPr/>
                <p:nvPr/>
              </p:nvSpPr>
              <p:spPr>
                <a:xfrm>
                  <a:off x="5200768" y="4390106"/>
                  <a:ext cx="37067" cy="41563"/>
                </a:xfrm>
                <a:custGeom>
                  <a:avLst/>
                  <a:gdLst>
                    <a:gd name="connsiteX0" fmla="*/ 1589 w 37067"/>
                    <a:gd name="connsiteY0" fmla="*/ 40483 h 41563"/>
                    <a:gd name="connsiteX1" fmla="*/ 2542 w 37067"/>
                    <a:gd name="connsiteY1" fmla="*/ 8453 h 41563"/>
                    <a:gd name="connsiteX2" fmla="*/ 0 w 37067"/>
                    <a:gd name="connsiteY2" fmla="*/ 4957 h 41563"/>
                    <a:gd name="connsiteX3" fmla="*/ 4385 w 37067"/>
                    <a:gd name="connsiteY3" fmla="*/ 0 h 41563"/>
                    <a:gd name="connsiteX4" fmla="*/ 9978 w 37067"/>
                    <a:gd name="connsiteY4" fmla="*/ 4385 h 41563"/>
                    <a:gd name="connsiteX5" fmla="*/ 16015 w 37067"/>
                    <a:gd name="connsiteY5" fmla="*/ 318 h 41563"/>
                    <a:gd name="connsiteX6" fmla="*/ 22625 w 37067"/>
                    <a:gd name="connsiteY6" fmla="*/ 4512 h 41563"/>
                    <a:gd name="connsiteX7" fmla="*/ 25612 w 37067"/>
                    <a:gd name="connsiteY7" fmla="*/ 2606 h 41563"/>
                    <a:gd name="connsiteX8" fmla="*/ 28599 w 37067"/>
                    <a:gd name="connsiteY8" fmla="*/ 699 h 41563"/>
                    <a:gd name="connsiteX9" fmla="*/ 36607 w 37067"/>
                    <a:gd name="connsiteY9" fmla="*/ 6610 h 41563"/>
                    <a:gd name="connsiteX10" fmla="*/ 35717 w 37067"/>
                    <a:gd name="connsiteY10" fmla="*/ 9406 h 41563"/>
                    <a:gd name="connsiteX11" fmla="*/ 34954 w 37067"/>
                    <a:gd name="connsiteY11" fmla="*/ 35590 h 41563"/>
                    <a:gd name="connsiteX12" fmla="*/ 35717 w 37067"/>
                    <a:gd name="connsiteY12" fmla="*/ 37941 h 41563"/>
                    <a:gd name="connsiteX13" fmla="*/ 36734 w 37067"/>
                    <a:gd name="connsiteY13" fmla="*/ 37814 h 41563"/>
                    <a:gd name="connsiteX14" fmla="*/ 37051 w 37067"/>
                    <a:gd name="connsiteY14" fmla="*/ 38259 h 41563"/>
                    <a:gd name="connsiteX15" fmla="*/ 34509 w 37067"/>
                    <a:gd name="connsiteY15" fmla="*/ 39657 h 41563"/>
                    <a:gd name="connsiteX16" fmla="*/ 28853 w 37067"/>
                    <a:gd name="connsiteY16" fmla="*/ 41564 h 41563"/>
                    <a:gd name="connsiteX17" fmla="*/ 28472 w 37067"/>
                    <a:gd name="connsiteY17" fmla="*/ 41119 h 41563"/>
                    <a:gd name="connsiteX18" fmla="*/ 29425 w 37067"/>
                    <a:gd name="connsiteY18" fmla="*/ 9597 h 41563"/>
                    <a:gd name="connsiteX19" fmla="*/ 23705 w 37067"/>
                    <a:gd name="connsiteY19" fmla="*/ 5910 h 41563"/>
                    <a:gd name="connsiteX20" fmla="*/ 22307 w 37067"/>
                    <a:gd name="connsiteY20" fmla="*/ 8580 h 41563"/>
                    <a:gd name="connsiteX21" fmla="*/ 21290 w 37067"/>
                    <a:gd name="connsiteY21" fmla="*/ 41055 h 41563"/>
                    <a:gd name="connsiteX22" fmla="*/ 14999 w 37067"/>
                    <a:gd name="connsiteY22" fmla="*/ 40865 h 41563"/>
                    <a:gd name="connsiteX23" fmla="*/ 15888 w 37067"/>
                    <a:gd name="connsiteY23" fmla="*/ 12202 h 41563"/>
                    <a:gd name="connsiteX24" fmla="*/ 10740 w 37067"/>
                    <a:gd name="connsiteY24" fmla="*/ 5910 h 41563"/>
                    <a:gd name="connsiteX25" fmla="*/ 8897 w 37067"/>
                    <a:gd name="connsiteY25" fmla="*/ 7881 h 41563"/>
                    <a:gd name="connsiteX26" fmla="*/ 7881 w 37067"/>
                    <a:gd name="connsiteY26" fmla="*/ 40738 h 41563"/>
                    <a:gd name="connsiteX27" fmla="*/ 1589 w 37067"/>
                    <a:gd name="connsiteY27" fmla="*/ 40547 h 4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67" h="41563">
                      <a:moveTo>
                        <a:pt x="1589" y="40483"/>
                      </a:moveTo>
                      <a:cubicBezTo>
                        <a:pt x="1716" y="37051"/>
                        <a:pt x="3622" y="24659"/>
                        <a:pt x="2542" y="8453"/>
                      </a:cubicBezTo>
                      <a:cubicBezTo>
                        <a:pt x="2415" y="7881"/>
                        <a:pt x="0" y="5593"/>
                        <a:pt x="0" y="4957"/>
                      </a:cubicBezTo>
                      <a:cubicBezTo>
                        <a:pt x="0" y="4004"/>
                        <a:pt x="3877" y="0"/>
                        <a:pt x="4385" y="0"/>
                      </a:cubicBezTo>
                      <a:cubicBezTo>
                        <a:pt x="5720" y="0"/>
                        <a:pt x="9025" y="4385"/>
                        <a:pt x="9978" y="4385"/>
                      </a:cubicBezTo>
                      <a:cubicBezTo>
                        <a:pt x="11122" y="4385"/>
                        <a:pt x="15316" y="318"/>
                        <a:pt x="16015" y="318"/>
                      </a:cubicBezTo>
                      <a:cubicBezTo>
                        <a:pt x="17159" y="318"/>
                        <a:pt x="21417" y="4258"/>
                        <a:pt x="22625" y="4512"/>
                      </a:cubicBezTo>
                      <a:cubicBezTo>
                        <a:pt x="23578" y="4322"/>
                        <a:pt x="23769" y="4258"/>
                        <a:pt x="25612" y="2606"/>
                      </a:cubicBezTo>
                      <a:cubicBezTo>
                        <a:pt x="26629" y="1716"/>
                        <a:pt x="28218" y="699"/>
                        <a:pt x="28599" y="699"/>
                      </a:cubicBezTo>
                      <a:cubicBezTo>
                        <a:pt x="29044" y="699"/>
                        <a:pt x="36607" y="5148"/>
                        <a:pt x="36607" y="6610"/>
                      </a:cubicBezTo>
                      <a:cubicBezTo>
                        <a:pt x="36607" y="7054"/>
                        <a:pt x="35780" y="8198"/>
                        <a:pt x="35717" y="9406"/>
                      </a:cubicBezTo>
                      <a:lnTo>
                        <a:pt x="34954" y="35590"/>
                      </a:lnTo>
                      <a:cubicBezTo>
                        <a:pt x="34954" y="37433"/>
                        <a:pt x="35018" y="37941"/>
                        <a:pt x="35717" y="37941"/>
                      </a:cubicBezTo>
                      <a:cubicBezTo>
                        <a:pt x="36035" y="37941"/>
                        <a:pt x="36352" y="37814"/>
                        <a:pt x="36734" y="37814"/>
                      </a:cubicBezTo>
                      <a:cubicBezTo>
                        <a:pt x="36988" y="37814"/>
                        <a:pt x="37115" y="37941"/>
                        <a:pt x="37051" y="38259"/>
                      </a:cubicBezTo>
                      <a:cubicBezTo>
                        <a:pt x="37051" y="38831"/>
                        <a:pt x="36543" y="39149"/>
                        <a:pt x="34509" y="39657"/>
                      </a:cubicBezTo>
                      <a:cubicBezTo>
                        <a:pt x="33556" y="39911"/>
                        <a:pt x="28980" y="41564"/>
                        <a:pt x="28853" y="41564"/>
                      </a:cubicBezTo>
                      <a:cubicBezTo>
                        <a:pt x="28535" y="41564"/>
                        <a:pt x="28408" y="41373"/>
                        <a:pt x="28472" y="41119"/>
                      </a:cubicBezTo>
                      <a:lnTo>
                        <a:pt x="29425" y="9597"/>
                      </a:lnTo>
                      <a:cubicBezTo>
                        <a:pt x="29425" y="8961"/>
                        <a:pt x="25548" y="5974"/>
                        <a:pt x="23705" y="5910"/>
                      </a:cubicBezTo>
                      <a:cubicBezTo>
                        <a:pt x="22879" y="5910"/>
                        <a:pt x="22371" y="6673"/>
                        <a:pt x="22307" y="8580"/>
                      </a:cubicBezTo>
                      <a:lnTo>
                        <a:pt x="21290" y="41055"/>
                      </a:lnTo>
                      <a:lnTo>
                        <a:pt x="14999" y="40865"/>
                      </a:lnTo>
                      <a:lnTo>
                        <a:pt x="15888" y="12202"/>
                      </a:lnTo>
                      <a:cubicBezTo>
                        <a:pt x="16015" y="8135"/>
                        <a:pt x="14299" y="5974"/>
                        <a:pt x="10740" y="5910"/>
                      </a:cubicBezTo>
                      <a:cubicBezTo>
                        <a:pt x="9533" y="5910"/>
                        <a:pt x="8961" y="6482"/>
                        <a:pt x="8897" y="7881"/>
                      </a:cubicBezTo>
                      <a:lnTo>
                        <a:pt x="7881" y="40738"/>
                      </a:lnTo>
                      <a:lnTo>
                        <a:pt x="1589" y="40547"/>
                      </a:lnTo>
                      <a:close/>
                    </a:path>
                  </a:pathLst>
                </a:custGeom>
                <a:solidFill>
                  <a:srgbClr val="B3B3B3"/>
                </a:solidFill>
                <a:ln w="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61BBC173-44F4-7FC6-5E6F-E897B139B135}"/>
                    </a:ext>
                  </a:extLst>
                </p:cNvPr>
                <p:cNvSpPr/>
                <p:nvPr/>
              </p:nvSpPr>
              <p:spPr>
                <a:xfrm>
                  <a:off x="5270618" y="4386530"/>
                  <a:ext cx="49757" cy="55880"/>
                </a:xfrm>
                <a:custGeom>
                  <a:avLst/>
                  <a:gdLst>
                    <a:gd name="connsiteX0" fmla="*/ 41559 w 49757"/>
                    <a:gd name="connsiteY0" fmla="*/ 43233 h 55880"/>
                    <a:gd name="connsiteX1" fmla="*/ 43402 w 49757"/>
                    <a:gd name="connsiteY1" fmla="*/ 49080 h 55880"/>
                    <a:gd name="connsiteX2" fmla="*/ 44864 w 49757"/>
                    <a:gd name="connsiteY2" fmla="*/ 49716 h 55880"/>
                    <a:gd name="connsiteX3" fmla="*/ 47342 w 49757"/>
                    <a:gd name="connsiteY3" fmla="*/ 48445 h 55880"/>
                    <a:gd name="connsiteX4" fmla="*/ 48169 w 49757"/>
                    <a:gd name="connsiteY4" fmla="*/ 49144 h 55880"/>
                    <a:gd name="connsiteX5" fmla="*/ 39398 w 49757"/>
                    <a:gd name="connsiteY5" fmla="*/ 55880 h 55880"/>
                    <a:gd name="connsiteX6" fmla="*/ 32789 w 49757"/>
                    <a:gd name="connsiteY6" fmla="*/ 48953 h 55880"/>
                    <a:gd name="connsiteX7" fmla="*/ 24654 w 49757"/>
                    <a:gd name="connsiteY7" fmla="*/ 52893 h 55880"/>
                    <a:gd name="connsiteX8" fmla="*/ 10037 w 49757"/>
                    <a:gd name="connsiteY8" fmla="*/ 46919 h 55880"/>
                    <a:gd name="connsiteX9" fmla="*/ 694 w 49757"/>
                    <a:gd name="connsiteY9" fmla="*/ 50923 h 55880"/>
                    <a:gd name="connsiteX10" fmla="*/ 59 w 49757"/>
                    <a:gd name="connsiteY10" fmla="*/ 49589 h 55880"/>
                    <a:gd name="connsiteX11" fmla="*/ 19570 w 49757"/>
                    <a:gd name="connsiteY11" fmla="*/ 30904 h 55880"/>
                    <a:gd name="connsiteX12" fmla="*/ 11117 w 49757"/>
                    <a:gd name="connsiteY12" fmla="*/ 23723 h 55880"/>
                    <a:gd name="connsiteX13" fmla="*/ 7558 w 49757"/>
                    <a:gd name="connsiteY13" fmla="*/ 11902 h 55880"/>
                    <a:gd name="connsiteX14" fmla="*/ 30691 w 49757"/>
                    <a:gd name="connsiteY14" fmla="*/ 526 h 55880"/>
                    <a:gd name="connsiteX15" fmla="*/ 44673 w 49757"/>
                    <a:gd name="connsiteY15" fmla="*/ 6881 h 55880"/>
                    <a:gd name="connsiteX16" fmla="*/ 49757 w 49757"/>
                    <a:gd name="connsiteY16" fmla="*/ 3195 h 55880"/>
                    <a:gd name="connsiteX17" fmla="*/ 44228 w 49757"/>
                    <a:gd name="connsiteY17" fmla="*/ 28362 h 55880"/>
                    <a:gd name="connsiteX18" fmla="*/ 41623 w 49757"/>
                    <a:gd name="connsiteY18" fmla="*/ 43233 h 55880"/>
                    <a:gd name="connsiteX19" fmla="*/ 34822 w 49757"/>
                    <a:gd name="connsiteY19" fmla="*/ 35099 h 55880"/>
                    <a:gd name="connsiteX20" fmla="*/ 31327 w 49757"/>
                    <a:gd name="connsiteY20" fmla="*/ 34590 h 55880"/>
                    <a:gd name="connsiteX21" fmla="*/ 20904 w 49757"/>
                    <a:gd name="connsiteY21" fmla="*/ 31603 h 55880"/>
                    <a:gd name="connsiteX22" fmla="*/ 14231 w 49757"/>
                    <a:gd name="connsiteY22" fmla="*/ 37895 h 55880"/>
                    <a:gd name="connsiteX23" fmla="*/ 9083 w 49757"/>
                    <a:gd name="connsiteY23" fmla="*/ 43233 h 55880"/>
                    <a:gd name="connsiteX24" fmla="*/ 9211 w 49757"/>
                    <a:gd name="connsiteY24" fmla="*/ 43615 h 55880"/>
                    <a:gd name="connsiteX25" fmla="*/ 11181 w 49757"/>
                    <a:gd name="connsiteY25" fmla="*/ 43615 h 55880"/>
                    <a:gd name="connsiteX26" fmla="*/ 19697 w 49757"/>
                    <a:gd name="connsiteY26" fmla="*/ 44123 h 55880"/>
                    <a:gd name="connsiteX27" fmla="*/ 30374 w 49757"/>
                    <a:gd name="connsiteY27" fmla="*/ 46919 h 55880"/>
                    <a:gd name="connsiteX28" fmla="*/ 31963 w 49757"/>
                    <a:gd name="connsiteY28" fmla="*/ 47428 h 55880"/>
                    <a:gd name="connsiteX29" fmla="*/ 32789 w 49757"/>
                    <a:gd name="connsiteY29" fmla="*/ 46411 h 55880"/>
                    <a:gd name="connsiteX30" fmla="*/ 34759 w 49757"/>
                    <a:gd name="connsiteY30" fmla="*/ 34971 h 55880"/>
                    <a:gd name="connsiteX31" fmla="*/ 24590 w 49757"/>
                    <a:gd name="connsiteY31" fmla="*/ 4911 h 55880"/>
                    <a:gd name="connsiteX32" fmla="*/ 9465 w 49757"/>
                    <a:gd name="connsiteY32" fmla="*/ 12728 h 55880"/>
                    <a:gd name="connsiteX33" fmla="*/ 12960 w 49757"/>
                    <a:gd name="connsiteY33" fmla="*/ 23532 h 55880"/>
                    <a:gd name="connsiteX34" fmla="*/ 20777 w 49757"/>
                    <a:gd name="connsiteY34" fmla="*/ 29697 h 55880"/>
                    <a:gd name="connsiteX35" fmla="*/ 37047 w 49757"/>
                    <a:gd name="connsiteY35" fmla="*/ 13490 h 55880"/>
                    <a:gd name="connsiteX36" fmla="*/ 35966 w 49757"/>
                    <a:gd name="connsiteY36" fmla="*/ 11457 h 55880"/>
                    <a:gd name="connsiteX37" fmla="*/ 24654 w 49757"/>
                    <a:gd name="connsiteY37" fmla="*/ 4911 h 55880"/>
                    <a:gd name="connsiteX38" fmla="*/ 40224 w 49757"/>
                    <a:gd name="connsiteY38" fmla="*/ 14190 h 55880"/>
                    <a:gd name="connsiteX39" fmla="*/ 40796 w 49757"/>
                    <a:gd name="connsiteY39" fmla="*/ 13300 h 55880"/>
                    <a:gd name="connsiteX40" fmla="*/ 40542 w 49757"/>
                    <a:gd name="connsiteY40" fmla="*/ 12791 h 55880"/>
                    <a:gd name="connsiteX41" fmla="*/ 31772 w 49757"/>
                    <a:gd name="connsiteY41" fmla="*/ 21053 h 55880"/>
                    <a:gd name="connsiteX42" fmla="*/ 22493 w 49757"/>
                    <a:gd name="connsiteY42" fmla="*/ 30205 h 55880"/>
                    <a:gd name="connsiteX43" fmla="*/ 29103 w 49757"/>
                    <a:gd name="connsiteY43" fmla="*/ 32112 h 55880"/>
                    <a:gd name="connsiteX44" fmla="*/ 35267 w 49757"/>
                    <a:gd name="connsiteY44" fmla="*/ 32684 h 55880"/>
                    <a:gd name="connsiteX45" fmla="*/ 40224 w 49757"/>
                    <a:gd name="connsiteY45" fmla="*/ 14253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757" h="55880">
                      <a:moveTo>
                        <a:pt x="41559" y="43233"/>
                      </a:moveTo>
                      <a:cubicBezTo>
                        <a:pt x="40987" y="46475"/>
                        <a:pt x="41241" y="47110"/>
                        <a:pt x="43402" y="49080"/>
                      </a:cubicBezTo>
                      <a:cubicBezTo>
                        <a:pt x="43783" y="49462"/>
                        <a:pt x="44355" y="49589"/>
                        <a:pt x="44864" y="49716"/>
                      </a:cubicBezTo>
                      <a:cubicBezTo>
                        <a:pt x="45499" y="49843"/>
                        <a:pt x="46770" y="48890"/>
                        <a:pt x="47342" y="48445"/>
                      </a:cubicBezTo>
                      <a:cubicBezTo>
                        <a:pt x="47660" y="48254"/>
                        <a:pt x="48423" y="48953"/>
                        <a:pt x="48169" y="49144"/>
                      </a:cubicBezTo>
                      <a:cubicBezTo>
                        <a:pt x="45690" y="51495"/>
                        <a:pt x="42322" y="54101"/>
                        <a:pt x="39398" y="55880"/>
                      </a:cubicBezTo>
                      <a:cubicBezTo>
                        <a:pt x="35649" y="53275"/>
                        <a:pt x="33297" y="49017"/>
                        <a:pt x="32789" y="48953"/>
                      </a:cubicBezTo>
                      <a:cubicBezTo>
                        <a:pt x="32217" y="48826"/>
                        <a:pt x="25861" y="52385"/>
                        <a:pt x="24654" y="52893"/>
                      </a:cubicBezTo>
                      <a:cubicBezTo>
                        <a:pt x="16519" y="48699"/>
                        <a:pt x="14549" y="47746"/>
                        <a:pt x="10037" y="46919"/>
                      </a:cubicBezTo>
                      <a:cubicBezTo>
                        <a:pt x="6160" y="46220"/>
                        <a:pt x="4762" y="46792"/>
                        <a:pt x="694" y="50923"/>
                      </a:cubicBezTo>
                      <a:cubicBezTo>
                        <a:pt x="440" y="50923"/>
                        <a:pt x="-195" y="49843"/>
                        <a:pt x="59" y="49589"/>
                      </a:cubicBezTo>
                      <a:cubicBezTo>
                        <a:pt x="7749" y="42407"/>
                        <a:pt x="9910" y="40437"/>
                        <a:pt x="19570" y="30904"/>
                      </a:cubicBezTo>
                      <a:cubicBezTo>
                        <a:pt x="15121" y="28235"/>
                        <a:pt x="13532" y="26900"/>
                        <a:pt x="11117" y="23723"/>
                      </a:cubicBezTo>
                      <a:cubicBezTo>
                        <a:pt x="8194" y="19909"/>
                        <a:pt x="6923" y="15651"/>
                        <a:pt x="7558" y="11902"/>
                      </a:cubicBezTo>
                      <a:cubicBezTo>
                        <a:pt x="9083" y="3004"/>
                        <a:pt x="18489" y="-1635"/>
                        <a:pt x="30691" y="526"/>
                      </a:cubicBezTo>
                      <a:cubicBezTo>
                        <a:pt x="35394" y="1352"/>
                        <a:pt x="40097" y="3131"/>
                        <a:pt x="44673" y="6881"/>
                      </a:cubicBezTo>
                      <a:cubicBezTo>
                        <a:pt x="46198" y="4911"/>
                        <a:pt x="47914" y="3576"/>
                        <a:pt x="49757" y="3195"/>
                      </a:cubicBezTo>
                      <a:cubicBezTo>
                        <a:pt x="48169" y="7326"/>
                        <a:pt x="44927" y="24167"/>
                        <a:pt x="44228" y="28362"/>
                      </a:cubicBezTo>
                      <a:lnTo>
                        <a:pt x="41623" y="43233"/>
                      </a:lnTo>
                      <a:close/>
                      <a:moveTo>
                        <a:pt x="34822" y="35099"/>
                      </a:moveTo>
                      <a:lnTo>
                        <a:pt x="31327" y="34590"/>
                      </a:lnTo>
                      <a:cubicBezTo>
                        <a:pt x="27514" y="34018"/>
                        <a:pt x="23955" y="33319"/>
                        <a:pt x="20904" y="31603"/>
                      </a:cubicBezTo>
                      <a:cubicBezTo>
                        <a:pt x="18616" y="33827"/>
                        <a:pt x="16773" y="35671"/>
                        <a:pt x="14231" y="37895"/>
                      </a:cubicBezTo>
                      <a:cubicBezTo>
                        <a:pt x="10863" y="40882"/>
                        <a:pt x="9211" y="42661"/>
                        <a:pt x="9083" y="43233"/>
                      </a:cubicBezTo>
                      <a:cubicBezTo>
                        <a:pt x="9083" y="43424"/>
                        <a:pt x="9083" y="43615"/>
                        <a:pt x="9211" y="43615"/>
                      </a:cubicBezTo>
                      <a:cubicBezTo>
                        <a:pt x="9846" y="43742"/>
                        <a:pt x="10418" y="43615"/>
                        <a:pt x="11181" y="43615"/>
                      </a:cubicBezTo>
                      <a:cubicBezTo>
                        <a:pt x="14168" y="43488"/>
                        <a:pt x="16646" y="43615"/>
                        <a:pt x="19697" y="44123"/>
                      </a:cubicBezTo>
                      <a:cubicBezTo>
                        <a:pt x="22493" y="44632"/>
                        <a:pt x="26497" y="45648"/>
                        <a:pt x="30374" y="46919"/>
                      </a:cubicBezTo>
                      <a:cubicBezTo>
                        <a:pt x="31136" y="47110"/>
                        <a:pt x="31835" y="47364"/>
                        <a:pt x="31963" y="47428"/>
                      </a:cubicBezTo>
                      <a:cubicBezTo>
                        <a:pt x="32407" y="47491"/>
                        <a:pt x="32662" y="47174"/>
                        <a:pt x="32789" y="46411"/>
                      </a:cubicBezTo>
                      <a:lnTo>
                        <a:pt x="34759" y="34971"/>
                      </a:lnTo>
                      <a:close/>
                      <a:moveTo>
                        <a:pt x="24590" y="4911"/>
                      </a:moveTo>
                      <a:cubicBezTo>
                        <a:pt x="17155" y="3640"/>
                        <a:pt x="10418" y="7072"/>
                        <a:pt x="9465" y="12728"/>
                      </a:cubicBezTo>
                      <a:cubicBezTo>
                        <a:pt x="8893" y="16033"/>
                        <a:pt x="10164" y="20036"/>
                        <a:pt x="12960" y="23532"/>
                      </a:cubicBezTo>
                      <a:cubicBezTo>
                        <a:pt x="15121" y="26138"/>
                        <a:pt x="16646" y="27345"/>
                        <a:pt x="20777" y="29697"/>
                      </a:cubicBezTo>
                      <a:cubicBezTo>
                        <a:pt x="24781" y="26074"/>
                        <a:pt x="36856" y="14444"/>
                        <a:pt x="37047" y="13490"/>
                      </a:cubicBezTo>
                      <a:cubicBezTo>
                        <a:pt x="37174" y="12982"/>
                        <a:pt x="36856" y="12537"/>
                        <a:pt x="35966" y="11457"/>
                      </a:cubicBezTo>
                      <a:cubicBezTo>
                        <a:pt x="32344" y="7644"/>
                        <a:pt x="28912" y="5673"/>
                        <a:pt x="24654" y="4911"/>
                      </a:cubicBezTo>
                      <a:close/>
                      <a:moveTo>
                        <a:pt x="40224" y="14190"/>
                      </a:moveTo>
                      <a:cubicBezTo>
                        <a:pt x="40669" y="13618"/>
                        <a:pt x="40796" y="13554"/>
                        <a:pt x="40796" y="13300"/>
                      </a:cubicBezTo>
                      <a:cubicBezTo>
                        <a:pt x="40796" y="13109"/>
                        <a:pt x="40796" y="12855"/>
                        <a:pt x="40542" y="12791"/>
                      </a:cubicBezTo>
                      <a:cubicBezTo>
                        <a:pt x="39907" y="12664"/>
                        <a:pt x="38508" y="14062"/>
                        <a:pt x="31772" y="21053"/>
                      </a:cubicBezTo>
                      <a:cubicBezTo>
                        <a:pt x="29738" y="23151"/>
                        <a:pt x="26688" y="26201"/>
                        <a:pt x="22493" y="30205"/>
                      </a:cubicBezTo>
                      <a:cubicBezTo>
                        <a:pt x="24590" y="31095"/>
                        <a:pt x="26751" y="31667"/>
                        <a:pt x="29103" y="32112"/>
                      </a:cubicBezTo>
                      <a:cubicBezTo>
                        <a:pt x="31073" y="32429"/>
                        <a:pt x="33424" y="32620"/>
                        <a:pt x="35267" y="32684"/>
                      </a:cubicBezTo>
                      <a:cubicBezTo>
                        <a:pt x="37428" y="21244"/>
                        <a:pt x="38127" y="16922"/>
                        <a:pt x="40224" y="14253"/>
                      </a:cubicBezTo>
                      <a:close/>
                    </a:path>
                  </a:pathLst>
                </a:custGeom>
                <a:solidFill>
                  <a:srgbClr val="B3B3B3"/>
                </a:solidFill>
                <a:ln w="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AAD76FB8-5F2A-2C19-8C95-29D3AA12FB49}"/>
                    </a:ext>
                  </a:extLst>
                </p:cNvPr>
                <p:cNvSpPr/>
                <p:nvPr/>
              </p:nvSpPr>
              <p:spPr>
                <a:xfrm>
                  <a:off x="5326153" y="4407187"/>
                  <a:ext cx="24756" cy="40758"/>
                </a:xfrm>
                <a:custGeom>
                  <a:avLst/>
                  <a:gdLst>
                    <a:gd name="connsiteX0" fmla="*/ 8458 w 24756"/>
                    <a:gd name="connsiteY0" fmla="*/ 31347 h 40758"/>
                    <a:gd name="connsiteX1" fmla="*/ 10556 w 24756"/>
                    <a:gd name="connsiteY1" fmla="*/ 37448 h 40758"/>
                    <a:gd name="connsiteX2" fmla="*/ 11572 w 24756"/>
                    <a:gd name="connsiteY2" fmla="*/ 38719 h 40758"/>
                    <a:gd name="connsiteX3" fmla="*/ 8331 w 24756"/>
                    <a:gd name="connsiteY3" fmla="*/ 40054 h 40758"/>
                    <a:gd name="connsiteX4" fmla="*/ 4963 w 24756"/>
                    <a:gd name="connsiteY4" fmla="*/ 40753 h 40758"/>
                    <a:gd name="connsiteX5" fmla="*/ 6 w 24756"/>
                    <a:gd name="connsiteY5" fmla="*/ 34207 h 40758"/>
                    <a:gd name="connsiteX6" fmla="*/ 514 w 24756"/>
                    <a:gd name="connsiteY6" fmla="*/ 33572 h 40758"/>
                    <a:gd name="connsiteX7" fmla="*/ 1976 w 24756"/>
                    <a:gd name="connsiteY7" fmla="*/ 31157 h 40758"/>
                    <a:gd name="connsiteX8" fmla="*/ 7060 w 24756"/>
                    <a:gd name="connsiteY8" fmla="*/ 11646 h 40758"/>
                    <a:gd name="connsiteX9" fmla="*/ 6361 w 24756"/>
                    <a:gd name="connsiteY9" fmla="*/ 5100 h 40758"/>
                    <a:gd name="connsiteX10" fmla="*/ 5726 w 24756"/>
                    <a:gd name="connsiteY10" fmla="*/ 3829 h 40758"/>
                    <a:gd name="connsiteX11" fmla="*/ 6552 w 24756"/>
                    <a:gd name="connsiteY11" fmla="*/ 2812 h 40758"/>
                    <a:gd name="connsiteX12" fmla="*/ 9793 w 24756"/>
                    <a:gd name="connsiteY12" fmla="*/ 460 h 40758"/>
                    <a:gd name="connsiteX13" fmla="*/ 10810 w 24756"/>
                    <a:gd name="connsiteY13" fmla="*/ 16 h 40758"/>
                    <a:gd name="connsiteX14" fmla="*/ 15195 w 24756"/>
                    <a:gd name="connsiteY14" fmla="*/ 4782 h 40758"/>
                    <a:gd name="connsiteX15" fmla="*/ 20724 w 24756"/>
                    <a:gd name="connsiteY15" fmla="*/ 2367 h 40758"/>
                    <a:gd name="connsiteX16" fmla="*/ 24728 w 24756"/>
                    <a:gd name="connsiteY16" fmla="*/ 8150 h 40758"/>
                    <a:gd name="connsiteX17" fmla="*/ 23520 w 24756"/>
                    <a:gd name="connsiteY17" fmla="*/ 10883 h 40758"/>
                    <a:gd name="connsiteX18" fmla="*/ 21423 w 24756"/>
                    <a:gd name="connsiteY18" fmla="*/ 15268 h 40758"/>
                    <a:gd name="connsiteX19" fmla="*/ 20661 w 24756"/>
                    <a:gd name="connsiteY19" fmla="*/ 16095 h 40758"/>
                    <a:gd name="connsiteX20" fmla="*/ 19898 w 24756"/>
                    <a:gd name="connsiteY20" fmla="*/ 14506 h 40758"/>
                    <a:gd name="connsiteX21" fmla="*/ 16085 w 24756"/>
                    <a:gd name="connsiteY21" fmla="*/ 6625 h 40758"/>
                    <a:gd name="connsiteX22" fmla="*/ 14432 w 24756"/>
                    <a:gd name="connsiteY22" fmla="*/ 8023 h 40758"/>
                    <a:gd name="connsiteX23" fmla="*/ 8395 w 24756"/>
                    <a:gd name="connsiteY23" fmla="*/ 31347 h 4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56" h="40758">
                      <a:moveTo>
                        <a:pt x="8458" y="31347"/>
                      </a:moveTo>
                      <a:cubicBezTo>
                        <a:pt x="7823" y="33699"/>
                        <a:pt x="8331" y="35033"/>
                        <a:pt x="10556" y="37448"/>
                      </a:cubicBezTo>
                      <a:cubicBezTo>
                        <a:pt x="11255" y="38211"/>
                        <a:pt x="11636" y="38529"/>
                        <a:pt x="11572" y="38719"/>
                      </a:cubicBezTo>
                      <a:cubicBezTo>
                        <a:pt x="11572" y="38910"/>
                        <a:pt x="11445" y="39228"/>
                        <a:pt x="8331" y="40054"/>
                      </a:cubicBezTo>
                      <a:cubicBezTo>
                        <a:pt x="7314" y="40308"/>
                        <a:pt x="5217" y="40817"/>
                        <a:pt x="4963" y="40753"/>
                      </a:cubicBezTo>
                      <a:cubicBezTo>
                        <a:pt x="4391" y="40626"/>
                        <a:pt x="-185" y="34970"/>
                        <a:pt x="6" y="34207"/>
                      </a:cubicBezTo>
                      <a:cubicBezTo>
                        <a:pt x="69" y="33953"/>
                        <a:pt x="196" y="33826"/>
                        <a:pt x="514" y="33572"/>
                      </a:cubicBezTo>
                      <a:cubicBezTo>
                        <a:pt x="1277" y="33127"/>
                        <a:pt x="1531" y="32745"/>
                        <a:pt x="1976" y="31157"/>
                      </a:cubicBezTo>
                      <a:lnTo>
                        <a:pt x="7060" y="11646"/>
                      </a:lnTo>
                      <a:cubicBezTo>
                        <a:pt x="8204" y="7197"/>
                        <a:pt x="8141" y="6816"/>
                        <a:pt x="6361" y="5100"/>
                      </a:cubicBezTo>
                      <a:cubicBezTo>
                        <a:pt x="5789" y="4528"/>
                        <a:pt x="5662" y="4147"/>
                        <a:pt x="5726" y="3829"/>
                      </a:cubicBezTo>
                      <a:cubicBezTo>
                        <a:pt x="5789" y="3575"/>
                        <a:pt x="6234" y="3066"/>
                        <a:pt x="6552" y="2812"/>
                      </a:cubicBezTo>
                      <a:lnTo>
                        <a:pt x="9793" y="460"/>
                      </a:lnTo>
                      <a:cubicBezTo>
                        <a:pt x="10301" y="79"/>
                        <a:pt x="10683" y="-48"/>
                        <a:pt x="10810" y="16"/>
                      </a:cubicBezTo>
                      <a:cubicBezTo>
                        <a:pt x="11700" y="270"/>
                        <a:pt x="14496" y="4591"/>
                        <a:pt x="15195" y="4782"/>
                      </a:cubicBezTo>
                      <a:cubicBezTo>
                        <a:pt x="16784" y="5227"/>
                        <a:pt x="19961" y="2176"/>
                        <a:pt x="20724" y="2367"/>
                      </a:cubicBezTo>
                      <a:cubicBezTo>
                        <a:pt x="21550" y="2558"/>
                        <a:pt x="25109" y="6562"/>
                        <a:pt x="24728" y="8150"/>
                      </a:cubicBezTo>
                      <a:cubicBezTo>
                        <a:pt x="24601" y="8722"/>
                        <a:pt x="24220" y="9421"/>
                        <a:pt x="23520" y="10883"/>
                      </a:cubicBezTo>
                      <a:cubicBezTo>
                        <a:pt x="22313" y="12980"/>
                        <a:pt x="21804" y="13934"/>
                        <a:pt x="21423" y="15268"/>
                      </a:cubicBezTo>
                      <a:cubicBezTo>
                        <a:pt x="21233" y="15904"/>
                        <a:pt x="20978" y="16158"/>
                        <a:pt x="20661" y="16095"/>
                      </a:cubicBezTo>
                      <a:cubicBezTo>
                        <a:pt x="20152" y="15967"/>
                        <a:pt x="19961" y="15650"/>
                        <a:pt x="19898" y="14506"/>
                      </a:cubicBezTo>
                      <a:cubicBezTo>
                        <a:pt x="19707" y="11264"/>
                        <a:pt x="17674" y="7070"/>
                        <a:pt x="16085" y="6625"/>
                      </a:cubicBezTo>
                      <a:cubicBezTo>
                        <a:pt x="15386" y="6434"/>
                        <a:pt x="14750" y="7006"/>
                        <a:pt x="14432" y="8023"/>
                      </a:cubicBezTo>
                      <a:lnTo>
                        <a:pt x="8395" y="31347"/>
                      </a:lnTo>
                      <a:close/>
                    </a:path>
                  </a:pathLst>
                </a:custGeom>
                <a:solidFill>
                  <a:srgbClr val="B3B3B3"/>
                </a:solidFill>
                <a:ln w="0"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856869E-4E71-A588-F21D-148CAA135335}"/>
                    </a:ext>
                  </a:extLst>
                </p:cNvPr>
                <p:cNvSpPr/>
                <p:nvPr/>
              </p:nvSpPr>
              <p:spPr>
                <a:xfrm>
                  <a:off x="5351006" y="4411052"/>
                  <a:ext cx="26414" cy="44561"/>
                </a:xfrm>
                <a:custGeom>
                  <a:avLst/>
                  <a:gdLst>
                    <a:gd name="connsiteX0" fmla="*/ 8899 w 26414"/>
                    <a:gd name="connsiteY0" fmla="*/ 32756 h 44561"/>
                    <a:gd name="connsiteX1" fmla="*/ 15064 w 26414"/>
                    <a:gd name="connsiteY1" fmla="*/ 41209 h 44561"/>
                    <a:gd name="connsiteX2" fmla="*/ 16272 w 26414"/>
                    <a:gd name="connsiteY2" fmla="*/ 42353 h 44561"/>
                    <a:gd name="connsiteX3" fmla="*/ 14810 w 26414"/>
                    <a:gd name="connsiteY3" fmla="*/ 43115 h 44561"/>
                    <a:gd name="connsiteX4" fmla="*/ 7183 w 26414"/>
                    <a:gd name="connsiteY4" fmla="*/ 44514 h 44561"/>
                    <a:gd name="connsiteX5" fmla="*/ 6294 w 26414"/>
                    <a:gd name="connsiteY5" fmla="*/ 44514 h 44561"/>
                    <a:gd name="connsiteX6" fmla="*/ 2 w 26414"/>
                    <a:gd name="connsiteY6" fmla="*/ 36252 h 44561"/>
                    <a:gd name="connsiteX7" fmla="*/ 320 w 26414"/>
                    <a:gd name="connsiteY7" fmla="*/ 35870 h 44561"/>
                    <a:gd name="connsiteX8" fmla="*/ 2544 w 26414"/>
                    <a:gd name="connsiteY8" fmla="*/ 31803 h 44561"/>
                    <a:gd name="connsiteX9" fmla="*/ 9408 w 26414"/>
                    <a:gd name="connsiteY9" fmla="*/ 9877 h 44561"/>
                    <a:gd name="connsiteX10" fmla="*/ 7438 w 26414"/>
                    <a:gd name="connsiteY10" fmla="*/ 5428 h 44561"/>
                    <a:gd name="connsiteX11" fmla="*/ 15572 w 26414"/>
                    <a:gd name="connsiteY11" fmla="*/ 1297 h 44561"/>
                    <a:gd name="connsiteX12" fmla="*/ 18750 w 26414"/>
                    <a:gd name="connsiteY12" fmla="*/ 26 h 44561"/>
                    <a:gd name="connsiteX13" fmla="*/ 18877 w 26414"/>
                    <a:gd name="connsiteY13" fmla="*/ 789 h 44561"/>
                    <a:gd name="connsiteX14" fmla="*/ 17479 w 26414"/>
                    <a:gd name="connsiteY14" fmla="*/ 5238 h 44561"/>
                    <a:gd name="connsiteX15" fmla="*/ 18178 w 26414"/>
                    <a:gd name="connsiteY15" fmla="*/ 6509 h 44561"/>
                    <a:gd name="connsiteX16" fmla="*/ 25804 w 26414"/>
                    <a:gd name="connsiteY16" fmla="*/ 8924 h 44561"/>
                    <a:gd name="connsiteX17" fmla="*/ 26376 w 26414"/>
                    <a:gd name="connsiteY17" fmla="*/ 9750 h 44561"/>
                    <a:gd name="connsiteX18" fmla="*/ 22182 w 26414"/>
                    <a:gd name="connsiteY18" fmla="*/ 12546 h 44561"/>
                    <a:gd name="connsiteX19" fmla="*/ 17098 w 26414"/>
                    <a:gd name="connsiteY19" fmla="*/ 10957 h 44561"/>
                    <a:gd name="connsiteX20" fmla="*/ 15191 w 26414"/>
                    <a:gd name="connsiteY20" fmla="*/ 12483 h 44561"/>
                    <a:gd name="connsiteX21" fmla="*/ 8836 w 26414"/>
                    <a:gd name="connsiteY21" fmla="*/ 32693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414" h="44561">
                      <a:moveTo>
                        <a:pt x="8899" y="32756"/>
                      </a:moveTo>
                      <a:cubicBezTo>
                        <a:pt x="7056" y="38667"/>
                        <a:pt x="12077" y="40255"/>
                        <a:pt x="15064" y="41209"/>
                      </a:cubicBezTo>
                      <a:cubicBezTo>
                        <a:pt x="16017" y="41527"/>
                        <a:pt x="16399" y="41908"/>
                        <a:pt x="16272" y="42353"/>
                      </a:cubicBezTo>
                      <a:cubicBezTo>
                        <a:pt x="16144" y="42671"/>
                        <a:pt x="15509" y="43052"/>
                        <a:pt x="14810" y="43115"/>
                      </a:cubicBezTo>
                      <a:lnTo>
                        <a:pt x="7183" y="44514"/>
                      </a:lnTo>
                      <a:cubicBezTo>
                        <a:pt x="6802" y="44577"/>
                        <a:pt x="6484" y="44577"/>
                        <a:pt x="6294" y="44514"/>
                      </a:cubicBezTo>
                      <a:cubicBezTo>
                        <a:pt x="6039" y="44450"/>
                        <a:pt x="-125" y="36633"/>
                        <a:pt x="2" y="36252"/>
                      </a:cubicBezTo>
                      <a:cubicBezTo>
                        <a:pt x="2" y="36125"/>
                        <a:pt x="2" y="36061"/>
                        <a:pt x="320" y="35870"/>
                      </a:cubicBezTo>
                      <a:cubicBezTo>
                        <a:pt x="1209" y="35108"/>
                        <a:pt x="1845" y="34091"/>
                        <a:pt x="2544" y="31803"/>
                      </a:cubicBezTo>
                      <a:lnTo>
                        <a:pt x="9408" y="9877"/>
                      </a:lnTo>
                      <a:cubicBezTo>
                        <a:pt x="9789" y="8733"/>
                        <a:pt x="7120" y="6382"/>
                        <a:pt x="7438" y="5428"/>
                      </a:cubicBezTo>
                      <a:cubicBezTo>
                        <a:pt x="7628" y="4856"/>
                        <a:pt x="8709" y="4412"/>
                        <a:pt x="15572" y="1297"/>
                      </a:cubicBezTo>
                      <a:cubicBezTo>
                        <a:pt x="18115" y="217"/>
                        <a:pt x="18305" y="-101"/>
                        <a:pt x="18750" y="26"/>
                      </a:cubicBezTo>
                      <a:cubicBezTo>
                        <a:pt x="18941" y="26"/>
                        <a:pt x="19004" y="408"/>
                        <a:pt x="18877" y="789"/>
                      </a:cubicBezTo>
                      <a:lnTo>
                        <a:pt x="17479" y="5238"/>
                      </a:lnTo>
                      <a:cubicBezTo>
                        <a:pt x="17288" y="5873"/>
                        <a:pt x="17479" y="6255"/>
                        <a:pt x="18178" y="6509"/>
                      </a:cubicBezTo>
                      <a:lnTo>
                        <a:pt x="25804" y="8924"/>
                      </a:lnTo>
                      <a:cubicBezTo>
                        <a:pt x="26313" y="9051"/>
                        <a:pt x="26504" y="9369"/>
                        <a:pt x="26376" y="9750"/>
                      </a:cubicBezTo>
                      <a:cubicBezTo>
                        <a:pt x="25550" y="12356"/>
                        <a:pt x="24216" y="13182"/>
                        <a:pt x="22182" y="12546"/>
                      </a:cubicBezTo>
                      <a:lnTo>
                        <a:pt x="17098" y="10957"/>
                      </a:lnTo>
                      <a:cubicBezTo>
                        <a:pt x="16081" y="10640"/>
                        <a:pt x="15636" y="11021"/>
                        <a:pt x="15191" y="12483"/>
                      </a:cubicBezTo>
                      <a:lnTo>
                        <a:pt x="8836" y="32693"/>
                      </a:lnTo>
                      <a:close/>
                    </a:path>
                  </a:pathLst>
                </a:custGeom>
                <a:solidFill>
                  <a:srgbClr val="B3B3B3"/>
                </a:solidFill>
                <a:ln w="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8947883-8902-049F-EF13-947BD694360A}"/>
                    </a:ext>
                  </a:extLst>
                </p:cNvPr>
                <p:cNvSpPr/>
                <p:nvPr/>
              </p:nvSpPr>
              <p:spPr>
                <a:xfrm>
                  <a:off x="5374569" y="4425477"/>
                  <a:ext cx="29857" cy="38859"/>
                </a:xfrm>
                <a:custGeom>
                  <a:avLst/>
                  <a:gdLst>
                    <a:gd name="connsiteX0" fmla="*/ 9550 w 29857"/>
                    <a:gd name="connsiteY0" fmla="*/ 24179 h 38859"/>
                    <a:gd name="connsiteX1" fmla="*/ 8660 w 29857"/>
                    <a:gd name="connsiteY1" fmla="*/ 29898 h 38859"/>
                    <a:gd name="connsiteX2" fmla="*/ 15143 w 29857"/>
                    <a:gd name="connsiteY2" fmla="*/ 35618 h 38859"/>
                    <a:gd name="connsiteX3" fmla="*/ 18321 w 29857"/>
                    <a:gd name="connsiteY3" fmla="*/ 36127 h 38859"/>
                    <a:gd name="connsiteX4" fmla="*/ 18448 w 29857"/>
                    <a:gd name="connsiteY4" fmla="*/ 36635 h 38859"/>
                    <a:gd name="connsiteX5" fmla="*/ 7707 w 29857"/>
                    <a:gd name="connsiteY5" fmla="*/ 38859 h 38859"/>
                    <a:gd name="connsiteX6" fmla="*/ 3767 w 29857"/>
                    <a:gd name="connsiteY6" fmla="*/ 34474 h 38859"/>
                    <a:gd name="connsiteX7" fmla="*/ 17 w 29857"/>
                    <a:gd name="connsiteY7" fmla="*/ 29581 h 38859"/>
                    <a:gd name="connsiteX8" fmla="*/ 1606 w 29857"/>
                    <a:gd name="connsiteY8" fmla="*/ 27610 h 38859"/>
                    <a:gd name="connsiteX9" fmla="*/ 11266 w 29857"/>
                    <a:gd name="connsiteY9" fmla="*/ 1808 h 38859"/>
                    <a:gd name="connsiteX10" fmla="*/ 16541 w 29857"/>
                    <a:gd name="connsiteY10" fmla="*/ 791 h 38859"/>
                    <a:gd name="connsiteX11" fmla="*/ 22388 w 29857"/>
                    <a:gd name="connsiteY11" fmla="*/ 28 h 38859"/>
                    <a:gd name="connsiteX12" fmla="*/ 27218 w 29857"/>
                    <a:gd name="connsiteY12" fmla="*/ 6765 h 38859"/>
                    <a:gd name="connsiteX13" fmla="*/ 29442 w 29857"/>
                    <a:gd name="connsiteY13" fmla="*/ 6193 h 38859"/>
                    <a:gd name="connsiteX14" fmla="*/ 29824 w 29857"/>
                    <a:gd name="connsiteY14" fmla="*/ 6765 h 38859"/>
                    <a:gd name="connsiteX15" fmla="*/ 29125 w 29857"/>
                    <a:gd name="connsiteY15" fmla="*/ 7464 h 38859"/>
                    <a:gd name="connsiteX16" fmla="*/ 10948 w 29857"/>
                    <a:gd name="connsiteY16" fmla="*/ 20683 h 38859"/>
                    <a:gd name="connsiteX17" fmla="*/ 9677 w 29857"/>
                    <a:gd name="connsiteY17" fmla="*/ 24179 h 38859"/>
                    <a:gd name="connsiteX18" fmla="*/ 11584 w 29857"/>
                    <a:gd name="connsiteY18" fmla="*/ 18713 h 38859"/>
                    <a:gd name="connsiteX19" fmla="*/ 11711 w 29857"/>
                    <a:gd name="connsiteY19" fmla="*/ 18713 h 38859"/>
                    <a:gd name="connsiteX20" fmla="*/ 20481 w 29857"/>
                    <a:gd name="connsiteY20" fmla="*/ 11976 h 38859"/>
                    <a:gd name="connsiteX21" fmla="*/ 18193 w 29857"/>
                    <a:gd name="connsiteY21" fmla="*/ 3460 h 38859"/>
                    <a:gd name="connsiteX22" fmla="*/ 14698 w 29857"/>
                    <a:gd name="connsiteY22" fmla="*/ 10388 h 38859"/>
                    <a:gd name="connsiteX23" fmla="*/ 11584 w 29857"/>
                    <a:gd name="connsiteY23" fmla="*/ 18713 h 3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857" h="38859">
                      <a:moveTo>
                        <a:pt x="9550" y="24179"/>
                      </a:moveTo>
                      <a:cubicBezTo>
                        <a:pt x="8533" y="26848"/>
                        <a:pt x="8279" y="28882"/>
                        <a:pt x="8660" y="29898"/>
                      </a:cubicBezTo>
                      <a:cubicBezTo>
                        <a:pt x="9677" y="32123"/>
                        <a:pt x="13872" y="35110"/>
                        <a:pt x="15143" y="35618"/>
                      </a:cubicBezTo>
                      <a:cubicBezTo>
                        <a:pt x="16605" y="36190"/>
                        <a:pt x="17685" y="35872"/>
                        <a:pt x="18321" y="36127"/>
                      </a:cubicBezTo>
                      <a:cubicBezTo>
                        <a:pt x="18511" y="36190"/>
                        <a:pt x="18511" y="36381"/>
                        <a:pt x="18448" y="36635"/>
                      </a:cubicBezTo>
                      <a:cubicBezTo>
                        <a:pt x="18193" y="37398"/>
                        <a:pt x="13681" y="38033"/>
                        <a:pt x="7707" y="38859"/>
                      </a:cubicBezTo>
                      <a:lnTo>
                        <a:pt x="3767" y="34474"/>
                      </a:lnTo>
                      <a:cubicBezTo>
                        <a:pt x="399" y="30788"/>
                        <a:pt x="-110" y="30026"/>
                        <a:pt x="17" y="29581"/>
                      </a:cubicBezTo>
                      <a:cubicBezTo>
                        <a:pt x="208" y="29072"/>
                        <a:pt x="1161" y="28818"/>
                        <a:pt x="1606" y="27610"/>
                      </a:cubicBezTo>
                      <a:lnTo>
                        <a:pt x="11266" y="1808"/>
                      </a:lnTo>
                      <a:cubicBezTo>
                        <a:pt x="11584" y="918"/>
                        <a:pt x="13554" y="1172"/>
                        <a:pt x="16541" y="791"/>
                      </a:cubicBezTo>
                      <a:cubicBezTo>
                        <a:pt x="18003" y="664"/>
                        <a:pt x="21943" y="-162"/>
                        <a:pt x="22388" y="28"/>
                      </a:cubicBezTo>
                      <a:cubicBezTo>
                        <a:pt x="23659" y="537"/>
                        <a:pt x="26455" y="6511"/>
                        <a:pt x="27218" y="6765"/>
                      </a:cubicBezTo>
                      <a:cubicBezTo>
                        <a:pt x="28108" y="7083"/>
                        <a:pt x="28870" y="6002"/>
                        <a:pt x="29442" y="6193"/>
                      </a:cubicBezTo>
                      <a:cubicBezTo>
                        <a:pt x="29697" y="6320"/>
                        <a:pt x="29951" y="6511"/>
                        <a:pt x="29824" y="6765"/>
                      </a:cubicBezTo>
                      <a:cubicBezTo>
                        <a:pt x="29824" y="6892"/>
                        <a:pt x="29570" y="7146"/>
                        <a:pt x="29125" y="7464"/>
                      </a:cubicBezTo>
                      <a:cubicBezTo>
                        <a:pt x="23151" y="11976"/>
                        <a:pt x="16859" y="16234"/>
                        <a:pt x="10948" y="20683"/>
                      </a:cubicBezTo>
                      <a:lnTo>
                        <a:pt x="9677" y="24179"/>
                      </a:lnTo>
                      <a:close/>
                      <a:moveTo>
                        <a:pt x="11584" y="18713"/>
                      </a:moveTo>
                      <a:lnTo>
                        <a:pt x="11711" y="18713"/>
                      </a:lnTo>
                      <a:cubicBezTo>
                        <a:pt x="16287" y="15472"/>
                        <a:pt x="20227" y="12739"/>
                        <a:pt x="20481" y="11976"/>
                      </a:cubicBezTo>
                      <a:cubicBezTo>
                        <a:pt x="20799" y="11150"/>
                        <a:pt x="18765" y="3715"/>
                        <a:pt x="18193" y="3460"/>
                      </a:cubicBezTo>
                      <a:cubicBezTo>
                        <a:pt x="17558" y="3206"/>
                        <a:pt x="16922" y="4350"/>
                        <a:pt x="14698" y="10388"/>
                      </a:cubicBezTo>
                      <a:lnTo>
                        <a:pt x="11584" y="18713"/>
                      </a:lnTo>
                      <a:close/>
                    </a:path>
                  </a:pathLst>
                </a:custGeom>
                <a:solidFill>
                  <a:srgbClr val="B3B3B3"/>
                </a:solidFill>
                <a:ln w="0"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710722E-9894-A445-5DEF-FBE16869C18B}"/>
                    </a:ext>
                  </a:extLst>
                </p:cNvPr>
                <p:cNvSpPr/>
                <p:nvPr/>
              </p:nvSpPr>
              <p:spPr>
                <a:xfrm>
                  <a:off x="5400071" y="4433756"/>
                  <a:ext cx="45611" cy="48612"/>
                </a:xfrm>
                <a:custGeom>
                  <a:avLst/>
                  <a:gdLst>
                    <a:gd name="connsiteX0" fmla="*/ 0 w 45611"/>
                    <a:gd name="connsiteY0" fmla="*/ 36237 h 48612"/>
                    <a:gd name="connsiteX1" fmla="*/ 13473 w 45611"/>
                    <a:gd name="connsiteY1" fmla="*/ 7129 h 48612"/>
                    <a:gd name="connsiteX2" fmla="*/ 12520 w 45611"/>
                    <a:gd name="connsiteY2" fmla="*/ 2871 h 48612"/>
                    <a:gd name="connsiteX3" fmla="*/ 18494 w 45611"/>
                    <a:gd name="connsiteY3" fmla="*/ 12 h 48612"/>
                    <a:gd name="connsiteX4" fmla="*/ 21926 w 45611"/>
                    <a:gd name="connsiteY4" fmla="*/ 6240 h 48612"/>
                    <a:gd name="connsiteX5" fmla="*/ 29107 w 45611"/>
                    <a:gd name="connsiteY5" fmla="*/ 4905 h 48612"/>
                    <a:gd name="connsiteX6" fmla="*/ 33556 w 45611"/>
                    <a:gd name="connsiteY6" fmla="*/ 11388 h 48612"/>
                    <a:gd name="connsiteX7" fmla="*/ 37051 w 45611"/>
                    <a:gd name="connsiteY7" fmla="*/ 10816 h 48612"/>
                    <a:gd name="connsiteX8" fmla="*/ 40547 w 45611"/>
                    <a:gd name="connsiteY8" fmla="*/ 10244 h 48612"/>
                    <a:gd name="connsiteX9" fmla="*/ 45568 w 45611"/>
                    <a:gd name="connsiteY9" fmla="*/ 18823 h 48612"/>
                    <a:gd name="connsiteX10" fmla="*/ 43661 w 45611"/>
                    <a:gd name="connsiteY10" fmla="*/ 21048 h 48612"/>
                    <a:gd name="connsiteX11" fmla="*/ 32666 w 45611"/>
                    <a:gd name="connsiteY11" fmla="*/ 44816 h 48612"/>
                    <a:gd name="connsiteX12" fmla="*/ 32476 w 45611"/>
                    <a:gd name="connsiteY12" fmla="*/ 47295 h 48612"/>
                    <a:gd name="connsiteX13" fmla="*/ 33429 w 45611"/>
                    <a:gd name="connsiteY13" fmla="*/ 47613 h 48612"/>
                    <a:gd name="connsiteX14" fmla="*/ 33556 w 45611"/>
                    <a:gd name="connsiteY14" fmla="*/ 48121 h 48612"/>
                    <a:gd name="connsiteX15" fmla="*/ 30633 w 45611"/>
                    <a:gd name="connsiteY15" fmla="*/ 48439 h 48612"/>
                    <a:gd name="connsiteX16" fmla="*/ 24722 w 45611"/>
                    <a:gd name="connsiteY16" fmla="*/ 47994 h 48612"/>
                    <a:gd name="connsiteX17" fmla="*/ 24532 w 45611"/>
                    <a:gd name="connsiteY17" fmla="*/ 47422 h 48612"/>
                    <a:gd name="connsiteX18" fmla="*/ 37814 w 45611"/>
                    <a:gd name="connsiteY18" fmla="*/ 18823 h 48612"/>
                    <a:gd name="connsiteX19" fmla="*/ 33937 w 45611"/>
                    <a:gd name="connsiteY19" fmla="*/ 13167 h 48612"/>
                    <a:gd name="connsiteX20" fmla="*/ 31649 w 45611"/>
                    <a:gd name="connsiteY20" fmla="*/ 15074 h 48612"/>
                    <a:gd name="connsiteX21" fmla="*/ 17986 w 45611"/>
                    <a:gd name="connsiteY21" fmla="*/ 44562 h 48612"/>
                    <a:gd name="connsiteX22" fmla="*/ 12266 w 45611"/>
                    <a:gd name="connsiteY22" fmla="*/ 41893 h 48612"/>
                    <a:gd name="connsiteX23" fmla="*/ 24341 w 45611"/>
                    <a:gd name="connsiteY23" fmla="*/ 15836 h 48612"/>
                    <a:gd name="connsiteX24" fmla="*/ 22053 w 45611"/>
                    <a:gd name="connsiteY24" fmla="*/ 8019 h 48612"/>
                    <a:gd name="connsiteX25" fmla="*/ 19574 w 45611"/>
                    <a:gd name="connsiteY25" fmla="*/ 9100 h 48612"/>
                    <a:gd name="connsiteX26" fmla="*/ 5783 w 45611"/>
                    <a:gd name="connsiteY26" fmla="*/ 38906 h 48612"/>
                    <a:gd name="connsiteX27" fmla="*/ 64 w 45611"/>
                    <a:gd name="connsiteY27" fmla="*/ 36237 h 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611" h="48612">
                      <a:moveTo>
                        <a:pt x="0" y="36237"/>
                      </a:moveTo>
                      <a:cubicBezTo>
                        <a:pt x="1462" y="33123"/>
                        <a:pt x="8071" y="22509"/>
                        <a:pt x="13473" y="7129"/>
                      </a:cubicBezTo>
                      <a:cubicBezTo>
                        <a:pt x="13600" y="6558"/>
                        <a:pt x="12266" y="3507"/>
                        <a:pt x="12520" y="2871"/>
                      </a:cubicBezTo>
                      <a:cubicBezTo>
                        <a:pt x="12901" y="2045"/>
                        <a:pt x="18049" y="-179"/>
                        <a:pt x="18494" y="12"/>
                      </a:cubicBezTo>
                      <a:cubicBezTo>
                        <a:pt x="19701" y="583"/>
                        <a:pt x="21100" y="5858"/>
                        <a:pt x="21926" y="6240"/>
                      </a:cubicBezTo>
                      <a:cubicBezTo>
                        <a:pt x="22943" y="6748"/>
                        <a:pt x="28408" y="4587"/>
                        <a:pt x="29107" y="4905"/>
                      </a:cubicBezTo>
                      <a:cubicBezTo>
                        <a:pt x="30124" y="5414"/>
                        <a:pt x="32539" y="10688"/>
                        <a:pt x="33556" y="11388"/>
                      </a:cubicBezTo>
                      <a:cubicBezTo>
                        <a:pt x="34509" y="11578"/>
                        <a:pt x="34700" y="11578"/>
                        <a:pt x="37051" y="10816"/>
                      </a:cubicBezTo>
                      <a:cubicBezTo>
                        <a:pt x="38323" y="10371"/>
                        <a:pt x="40229" y="10053"/>
                        <a:pt x="40547" y="10244"/>
                      </a:cubicBezTo>
                      <a:cubicBezTo>
                        <a:pt x="40928" y="10434"/>
                        <a:pt x="46140" y="17489"/>
                        <a:pt x="45568" y="18823"/>
                      </a:cubicBezTo>
                      <a:cubicBezTo>
                        <a:pt x="45377" y="19205"/>
                        <a:pt x="44169" y="19967"/>
                        <a:pt x="43661" y="21048"/>
                      </a:cubicBezTo>
                      <a:lnTo>
                        <a:pt x="32666" y="44816"/>
                      </a:lnTo>
                      <a:cubicBezTo>
                        <a:pt x="31904" y="46532"/>
                        <a:pt x="31777" y="47041"/>
                        <a:pt x="32476" y="47295"/>
                      </a:cubicBezTo>
                      <a:cubicBezTo>
                        <a:pt x="32793" y="47422"/>
                        <a:pt x="33111" y="47422"/>
                        <a:pt x="33429" y="47613"/>
                      </a:cubicBezTo>
                      <a:cubicBezTo>
                        <a:pt x="33683" y="47740"/>
                        <a:pt x="33683" y="47867"/>
                        <a:pt x="33556" y="48121"/>
                      </a:cubicBezTo>
                      <a:cubicBezTo>
                        <a:pt x="33302" y="48630"/>
                        <a:pt x="32730" y="48757"/>
                        <a:pt x="30633" y="48439"/>
                      </a:cubicBezTo>
                      <a:cubicBezTo>
                        <a:pt x="29679" y="48312"/>
                        <a:pt x="24849" y="48058"/>
                        <a:pt x="24722" y="47994"/>
                      </a:cubicBezTo>
                      <a:cubicBezTo>
                        <a:pt x="24468" y="47867"/>
                        <a:pt x="24404" y="47676"/>
                        <a:pt x="24532" y="47422"/>
                      </a:cubicBezTo>
                      <a:lnTo>
                        <a:pt x="37814" y="18823"/>
                      </a:lnTo>
                      <a:cubicBezTo>
                        <a:pt x="38068" y="18251"/>
                        <a:pt x="35653" y="13930"/>
                        <a:pt x="33937" y="13167"/>
                      </a:cubicBezTo>
                      <a:cubicBezTo>
                        <a:pt x="33175" y="12786"/>
                        <a:pt x="32476" y="13358"/>
                        <a:pt x="31649" y="15074"/>
                      </a:cubicBezTo>
                      <a:lnTo>
                        <a:pt x="17986" y="44562"/>
                      </a:lnTo>
                      <a:lnTo>
                        <a:pt x="12266" y="41893"/>
                      </a:lnTo>
                      <a:lnTo>
                        <a:pt x="24341" y="15836"/>
                      </a:lnTo>
                      <a:cubicBezTo>
                        <a:pt x="26057" y="12150"/>
                        <a:pt x="25294" y="9481"/>
                        <a:pt x="22053" y="8019"/>
                      </a:cubicBezTo>
                      <a:cubicBezTo>
                        <a:pt x="20972" y="7511"/>
                        <a:pt x="20146" y="7829"/>
                        <a:pt x="19574" y="9100"/>
                      </a:cubicBezTo>
                      <a:lnTo>
                        <a:pt x="5783" y="38906"/>
                      </a:lnTo>
                      <a:lnTo>
                        <a:pt x="64" y="36237"/>
                      </a:lnTo>
                      <a:close/>
                    </a:path>
                  </a:pathLst>
                </a:custGeom>
                <a:solidFill>
                  <a:srgbClr val="B3B3B3"/>
                </a:solidFill>
                <a:ln w="0" cap="flat">
                  <a:noFill/>
                  <a:prstDash val="solid"/>
                  <a:miter/>
                </a:ln>
              </p:spPr>
              <p:txBody>
                <a:bodyPr rtlCol="0" anchor="ctr"/>
                <a:lstStyle/>
                <a:p>
                  <a:endParaRPr lang="en-US"/>
                </a:p>
              </p:txBody>
            </p:sp>
          </p:grpSp>
          <p:grpSp>
            <p:nvGrpSpPr>
              <p:cNvPr id="94" name="Graphic 23">
                <a:extLst>
                  <a:ext uri="{FF2B5EF4-FFF2-40B4-BE49-F238E27FC236}">
                    <a16:creationId xmlns:a16="http://schemas.microsoft.com/office/drawing/2014/main" id="{D5C580B0-55B2-9102-A42E-2D8D51DC9A8E}"/>
                  </a:ext>
                </a:extLst>
              </p:cNvPr>
              <p:cNvGrpSpPr/>
              <p:nvPr/>
            </p:nvGrpSpPr>
            <p:grpSpPr>
              <a:xfrm>
                <a:off x="4315400" y="4127441"/>
                <a:ext cx="1755410" cy="740925"/>
                <a:chOff x="4315400" y="4127441"/>
                <a:chExt cx="1755410" cy="740925"/>
              </a:xfrm>
              <a:solidFill>
                <a:srgbClr val="B3B3B3"/>
              </a:solidFill>
            </p:grpSpPr>
            <p:sp>
              <p:nvSpPr>
                <p:cNvPr id="95" name="Freeform 94">
                  <a:extLst>
                    <a:ext uri="{FF2B5EF4-FFF2-40B4-BE49-F238E27FC236}">
                      <a16:creationId xmlns:a16="http://schemas.microsoft.com/office/drawing/2014/main" id="{3994B88C-EF15-507C-0B92-8581C2FE8B08}"/>
                    </a:ext>
                  </a:extLst>
                </p:cNvPr>
                <p:cNvSpPr/>
                <p:nvPr/>
              </p:nvSpPr>
              <p:spPr>
                <a:xfrm>
                  <a:off x="4315400" y="4750389"/>
                  <a:ext cx="124867" cy="117978"/>
                </a:xfrm>
                <a:custGeom>
                  <a:avLst/>
                  <a:gdLst>
                    <a:gd name="connsiteX0" fmla="*/ 12530 w 124867"/>
                    <a:gd name="connsiteY0" fmla="*/ 0 h 117978"/>
                    <a:gd name="connsiteX1" fmla="*/ 52695 w 124867"/>
                    <a:gd name="connsiteY1" fmla="*/ 7626 h 117978"/>
                    <a:gd name="connsiteX2" fmla="*/ 51996 w 124867"/>
                    <a:gd name="connsiteY2" fmla="*/ 10296 h 117978"/>
                    <a:gd name="connsiteX3" fmla="*/ 22507 w 124867"/>
                    <a:gd name="connsiteY3" fmla="*/ 18812 h 117978"/>
                    <a:gd name="connsiteX4" fmla="*/ 8589 w 124867"/>
                    <a:gd name="connsiteY4" fmla="*/ 40420 h 117978"/>
                    <a:gd name="connsiteX5" fmla="*/ 9034 w 124867"/>
                    <a:gd name="connsiteY5" fmla="*/ 62854 h 117978"/>
                    <a:gd name="connsiteX6" fmla="*/ 23906 w 124867"/>
                    <a:gd name="connsiteY6" fmla="*/ 82428 h 117978"/>
                    <a:gd name="connsiteX7" fmla="*/ 54475 w 124867"/>
                    <a:gd name="connsiteY7" fmla="*/ 96092 h 117978"/>
                    <a:gd name="connsiteX8" fmla="*/ 83074 w 124867"/>
                    <a:gd name="connsiteY8" fmla="*/ 98190 h 117978"/>
                    <a:gd name="connsiteX9" fmla="*/ 104745 w 124867"/>
                    <a:gd name="connsiteY9" fmla="*/ 87576 h 117978"/>
                    <a:gd name="connsiteX10" fmla="*/ 116947 w 124867"/>
                    <a:gd name="connsiteY10" fmla="*/ 66032 h 117978"/>
                    <a:gd name="connsiteX11" fmla="*/ 117265 w 124867"/>
                    <a:gd name="connsiteY11" fmla="*/ 44805 h 117978"/>
                    <a:gd name="connsiteX12" fmla="*/ 103029 w 124867"/>
                    <a:gd name="connsiteY12" fmla="*/ 20782 h 117978"/>
                    <a:gd name="connsiteX13" fmla="*/ 105444 w 124867"/>
                    <a:gd name="connsiteY13" fmla="*/ 18557 h 117978"/>
                    <a:gd name="connsiteX14" fmla="*/ 122794 w 124867"/>
                    <a:gd name="connsiteY14" fmla="*/ 44868 h 117978"/>
                    <a:gd name="connsiteX15" fmla="*/ 122794 w 124867"/>
                    <a:gd name="connsiteY15" fmla="*/ 74421 h 117978"/>
                    <a:gd name="connsiteX16" fmla="*/ 89747 w 124867"/>
                    <a:gd name="connsiteY16" fmla="*/ 113569 h 117978"/>
                    <a:gd name="connsiteX17" fmla="*/ 49136 w 124867"/>
                    <a:gd name="connsiteY17" fmla="*/ 115603 h 117978"/>
                    <a:gd name="connsiteX18" fmla="*/ 19266 w 124867"/>
                    <a:gd name="connsiteY18" fmla="*/ 99461 h 117978"/>
                    <a:gd name="connsiteX19" fmla="*/ 2297 w 124867"/>
                    <a:gd name="connsiteY19" fmla="*/ 72133 h 117978"/>
                    <a:gd name="connsiteX20" fmla="*/ 2043 w 124867"/>
                    <a:gd name="connsiteY20" fmla="*/ 40229 h 117978"/>
                    <a:gd name="connsiteX21" fmla="*/ 14690 w 124867"/>
                    <a:gd name="connsiteY21" fmla="*/ 17032 h 117978"/>
                    <a:gd name="connsiteX22" fmla="*/ 17932 w 124867"/>
                    <a:gd name="connsiteY22" fmla="*/ 12393 h 117978"/>
                    <a:gd name="connsiteX23" fmla="*/ 17360 w 124867"/>
                    <a:gd name="connsiteY23" fmla="*/ 7944 h 117978"/>
                    <a:gd name="connsiteX24" fmla="*/ 11767 w 124867"/>
                    <a:gd name="connsiteY24" fmla="*/ 3114 h 117978"/>
                    <a:gd name="connsiteX25" fmla="*/ 12530 w 124867"/>
                    <a:gd name="connsiteY25" fmla="*/ 127 h 11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867" h="117978">
                      <a:moveTo>
                        <a:pt x="12530" y="0"/>
                      </a:moveTo>
                      <a:lnTo>
                        <a:pt x="52695" y="7626"/>
                      </a:lnTo>
                      <a:lnTo>
                        <a:pt x="51996" y="10296"/>
                      </a:lnTo>
                      <a:cubicBezTo>
                        <a:pt x="39285" y="10740"/>
                        <a:pt x="29435" y="13600"/>
                        <a:pt x="22507" y="18812"/>
                      </a:cubicBezTo>
                      <a:cubicBezTo>
                        <a:pt x="15580" y="24023"/>
                        <a:pt x="10941" y="31205"/>
                        <a:pt x="8589" y="40420"/>
                      </a:cubicBezTo>
                      <a:cubicBezTo>
                        <a:pt x="6556" y="48110"/>
                        <a:pt x="6683" y="55609"/>
                        <a:pt x="9034" y="62854"/>
                      </a:cubicBezTo>
                      <a:cubicBezTo>
                        <a:pt x="11322" y="70099"/>
                        <a:pt x="16279" y="76645"/>
                        <a:pt x="23906" y="82428"/>
                      </a:cubicBezTo>
                      <a:cubicBezTo>
                        <a:pt x="31532" y="88212"/>
                        <a:pt x="41700" y="92788"/>
                        <a:pt x="54475" y="96092"/>
                      </a:cubicBezTo>
                      <a:cubicBezTo>
                        <a:pt x="64961" y="98825"/>
                        <a:pt x="74494" y="99524"/>
                        <a:pt x="83074" y="98190"/>
                      </a:cubicBezTo>
                      <a:cubicBezTo>
                        <a:pt x="91653" y="96855"/>
                        <a:pt x="98898" y="93296"/>
                        <a:pt x="104745" y="87576"/>
                      </a:cubicBezTo>
                      <a:cubicBezTo>
                        <a:pt x="110592" y="81856"/>
                        <a:pt x="114659" y="74675"/>
                        <a:pt x="116947" y="66032"/>
                      </a:cubicBezTo>
                      <a:cubicBezTo>
                        <a:pt x="118917" y="58469"/>
                        <a:pt x="119045" y="51415"/>
                        <a:pt x="117265" y="44805"/>
                      </a:cubicBezTo>
                      <a:cubicBezTo>
                        <a:pt x="115549" y="38195"/>
                        <a:pt x="110783" y="30188"/>
                        <a:pt x="103029" y="20782"/>
                      </a:cubicBezTo>
                      <a:lnTo>
                        <a:pt x="105444" y="18557"/>
                      </a:lnTo>
                      <a:cubicBezTo>
                        <a:pt x="114278" y="27074"/>
                        <a:pt x="120061" y="35844"/>
                        <a:pt x="122794" y="44868"/>
                      </a:cubicBezTo>
                      <a:cubicBezTo>
                        <a:pt x="125591" y="53893"/>
                        <a:pt x="125527" y="63744"/>
                        <a:pt x="122794" y="74421"/>
                      </a:cubicBezTo>
                      <a:cubicBezTo>
                        <a:pt x="117773" y="93677"/>
                        <a:pt x="106779" y="106706"/>
                        <a:pt x="89747" y="113569"/>
                      </a:cubicBezTo>
                      <a:cubicBezTo>
                        <a:pt x="77100" y="118654"/>
                        <a:pt x="63563" y="119353"/>
                        <a:pt x="49136" y="115603"/>
                      </a:cubicBezTo>
                      <a:cubicBezTo>
                        <a:pt x="37569" y="112553"/>
                        <a:pt x="27592" y="107214"/>
                        <a:pt x="19266" y="99461"/>
                      </a:cubicBezTo>
                      <a:cubicBezTo>
                        <a:pt x="10941" y="91707"/>
                        <a:pt x="5285" y="82619"/>
                        <a:pt x="2297" y="72133"/>
                      </a:cubicBezTo>
                      <a:cubicBezTo>
                        <a:pt x="-690" y="61647"/>
                        <a:pt x="-753" y="50970"/>
                        <a:pt x="2043" y="40229"/>
                      </a:cubicBezTo>
                      <a:cubicBezTo>
                        <a:pt x="4268" y="31840"/>
                        <a:pt x="8462" y="24087"/>
                        <a:pt x="14690" y="17032"/>
                      </a:cubicBezTo>
                      <a:cubicBezTo>
                        <a:pt x="16597" y="14935"/>
                        <a:pt x="17677" y="13410"/>
                        <a:pt x="17932" y="12393"/>
                      </a:cubicBezTo>
                      <a:cubicBezTo>
                        <a:pt x="18313" y="10868"/>
                        <a:pt x="18122" y="9406"/>
                        <a:pt x="17360" y="7944"/>
                      </a:cubicBezTo>
                      <a:cubicBezTo>
                        <a:pt x="16216" y="6038"/>
                        <a:pt x="14373" y="4449"/>
                        <a:pt x="11767" y="3114"/>
                      </a:cubicBezTo>
                      <a:lnTo>
                        <a:pt x="12530" y="127"/>
                      </a:lnTo>
                      <a:close/>
                    </a:path>
                  </a:pathLst>
                </a:custGeom>
                <a:solidFill>
                  <a:srgbClr val="B3B3B3"/>
                </a:solidFill>
                <a:ln w="0"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94984A7-F228-54DF-E227-931C11358B69}"/>
                    </a:ext>
                  </a:extLst>
                </p:cNvPr>
                <p:cNvSpPr/>
                <p:nvPr/>
              </p:nvSpPr>
              <p:spPr>
                <a:xfrm>
                  <a:off x="4358741" y="4625290"/>
                  <a:ext cx="124674" cy="120315"/>
                </a:xfrm>
                <a:custGeom>
                  <a:avLst/>
                  <a:gdLst>
                    <a:gd name="connsiteX0" fmla="*/ 5414 w 124674"/>
                    <a:gd name="connsiteY0" fmla="*/ 33519 h 120315"/>
                    <a:gd name="connsiteX1" fmla="*/ 38080 w 124674"/>
                    <a:gd name="connsiteY1" fmla="*/ 3712 h 120315"/>
                    <a:gd name="connsiteX2" fmla="*/ 85554 w 124674"/>
                    <a:gd name="connsiteY2" fmla="*/ 6064 h 120315"/>
                    <a:gd name="connsiteX3" fmla="*/ 120064 w 124674"/>
                    <a:gd name="connsiteY3" fmla="*/ 40319 h 120315"/>
                    <a:gd name="connsiteX4" fmla="*/ 119555 w 124674"/>
                    <a:gd name="connsiteY4" fmla="*/ 85886 h 120315"/>
                    <a:gd name="connsiteX5" fmla="*/ 86508 w 124674"/>
                    <a:gd name="connsiteY5" fmla="*/ 116837 h 120315"/>
                    <a:gd name="connsiteX6" fmla="*/ 37953 w 124674"/>
                    <a:gd name="connsiteY6" fmla="*/ 113723 h 120315"/>
                    <a:gd name="connsiteX7" fmla="*/ 3253 w 124674"/>
                    <a:gd name="connsiteY7" fmla="*/ 76925 h 120315"/>
                    <a:gd name="connsiteX8" fmla="*/ 5414 w 124674"/>
                    <a:gd name="connsiteY8" fmla="*/ 33582 h 120315"/>
                    <a:gd name="connsiteX9" fmla="*/ 10625 w 124674"/>
                    <a:gd name="connsiteY9" fmla="*/ 37650 h 120315"/>
                    <a:gd name="connsiteX10" fmla="*/ 11006 w 124674"/>
                    <a:gd name="connsiteY10" fmla="*/ 66121 h 120315"/>
                    <a:gd name="connsiteX11" fmla="*/ 45897 w 124674"/>
                    <a:gd name="connsiteY11" fmla="*/ 94911 h 120315"/>
                    <a:gd name="connsiteX12" fmla="*/ 92354 w 124674"/>
                    <a:gd name="connsiteY12" fmla="*/ 101838 h 120315"/>
                    <a:gd name="connsiteX13" fmla="*/ 113708 w 124674"/>
                    <a:gd name="connsiteY13" fmla="*/ 83408 h 120315"/>
                    <a:gd name="connsiteX14" fmla="*/ 113009 w 124674"/>
                    <a:gd name="connsiteY14" fmla="*/ 52521 h 120315"/>
                    <a:gd name="connsiteX15" fmla="*/ 79453 w 124674"/>
                    <a:gd name="connsiteY15" fmla="*/ 25511 h 120315"/>
                    <a:gd name="connsiteX16" fmla="*/ 32487 w 124674"/>
                    <a:gd name="connsiteY16" fmla="*/ 17884 h 120315"/>
                    <a:gd name="connsiteX17" fmla="*/ 10562 w 124674"/>
                    <a:gd name="connsiteY17" fmla="*/ 37586 h 1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74" h="120315">
                      <a:moveTo>
                        <a:pt x="5414" y="33519"/>
                      </a:moveTo>
                      <a:cubicBezTo>
                        <a:pt x="11769" y="19283"/>
                        <a:pt x="22637" y="9368"/>
                        <a:pt x="38080" y="3712"/>
                      </a:cubicBezTo>
                      <a:cubicBezTo>
                        <a:pt x="53524" y="-1944"/>
                        <a:pt x="69348" y="-1118"/>
                        <a:pt x="85554" y="6064"/>
                      </a:cubicBezTo>
                      <a:cubicBezTo>
                        <a:pt x="102205" y="13499"/>
                        <a:pt x="113708" y="24875"/>
                        <a:pt x="120064" y="40319"/>
                      </a:cubicBezTo>
                      <a:cubicBezTo>
                        <a:pt x="126355" y="55762"/>
                        <a:pt x="126228" y="70888"/>
                        <a:pt x="119555" y="85886"/>
                      </a:cubicBezTo>
                      <a:cubicBezTo>
                        <a:pt x="112819" y="101012"/>
                        <a:pt x="101824" y="111308"/>
                        <a:pt x="86508" y="116837"/>
                      </a:cubicBezTo>
                      <a:cubicBezTo>
                        <a:pt x="71191" y="122366"/>
                        <a:pt x="55049" y="121285"/>
                        <a:pt x="37953" y="113723"/>
                      </a:cubicBezTo>
                      <a:cubicBezTo>
                        <a:pt x="20539" y="105969"/>
                        <a:pt x="8973" y="93703"/>
                        <a:pt x="3253" y="76925"/>
                      </a:cubicBezTo>
                      <a:cubicBezTo>
                        <a:pt x="-1704" y="62372"/>
                        <a:pt x="-1005" y="47945"/>
                        <a:pt x="5414" y="33582"/>
                      </a:cubicBezTo>
                      <a:close/>
                      <a:moveTo>
                        <a:pt x="10625" y="37650"/>
                      </a:moveTo>
                      <a:cubicBezTo>
                        <a:pt x="6240" y="47500"/>
                        <a:pt x="6431" y="56970"/>
                        <a:pt x="11006" y="66121"/>
                      </a:cubicBezTo>
                      <a:cubicBezTo>
                        <a:pt x="16790" y="77561"/>
                        <a:pt x="28420" y="87157"/>
                        <a:pt x="45897" y="94911"/>
                      </a:cubicBezTo>
                      <a:cubicBezTo>
                        <a:pt x="63819" y="102855"/>
                        <a:pt x="79326" y="105206"/>
                        <a:pt x="92354" y="101838"/>
                      </a:cubicBezTo>
                      <a:cubicBezTo>
                        <a:pt x="102269" y="99232"/>
                        <a:pt x="109450" y="93068"/>
                        <a:pt x="113708" y="83408"/>
                      </a:cubicBezTo>
                      <a:cubicBezTo>
                        <a:pt x="118284" y="73112"/>
                        <a:pt x="118094" y="62817"/>
                        <a:pt x="113009" y="52521"/>
                      </a:cubicBezTo>
                      <a:cubicBezTo>
                        <a:pt x="107925" y="42225"/>
                        <a:pt x="96740" y="33201"/>
                        <a:pt x="79453" y="25511"/>
                      </a:cubicBezTo>
                      <a:cubicBezTo>
                        <a:pt x="60705" y="17185"/>
                        <a:pt x="45007" y="14643"/>
                        <a:pt x="32487" y="17884"/>
                      </a:cubicBezTo>
                      <a:cubicBezTo>
                        <a:pt x="22510" y="20554"/>
                        <a:pt x="15201" y="27163"/>
                        <a:pt x="10562" y="37586"/>
                      </a:cubicBezTo>
                      <a:close/>
                    </a:path>
                  </a:pathLst>
                </a:custGeom>
                <a:solidFill>
                  <a:srgbClr val="B3B3B3"/>
                </a:solidFill>
                <a:ln w="0"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17F2616-E0CF-69E2-612C-DC622C376B52}"/>
                    </a:ext>
                  </a:extLst>
                </p:cNvPr>
                <p:cNvSpPr/>
                <p:nvPr/>
              </p:nvSpPr>
              <p:spPr>
                <a:xfrm>
                  <a:off x="4404765" y="4536151"/>
                  <a:ext cx="151129" cy="110900"/>
                </a:xfrm>
                <a:custGeom>
                  <a:avLst/>
                  <a:gdLst>
                    <a:gd name="connsiteX0" fmla="*/ 127233 w 151129"/>
                    <a:gd name="connsiteY0" fmla="*/ 8643 h 110900"/>
                    <a:gd name="connsiteX1" fmla="*/ 129331 w 151129"/>
                    <a:gd name="connsiteY1" fmla="*/ 6546 h 110900"/>
                    <a:gd name="connsiteX2" fmla="*/ 151129 w 151129"/>
                    <a:gd name="connsiteY2" fmla="*/ 32857 h 110900"/>
                    <a:gd name="connsiteX3" fmla="*/ 100668 w 151129"/>
                    <a:gd name="connsiteY3" fmla="*/ 110900 h 110900"/>
                    <a:gd name="connsiteX4" fmla="*/ 97935 w 151129"/>
                    <a:gd name="connsiteY4" fmla="*/ 109121 h 110900"/>
                    <a:gd name="connsiteX5" fmla="*/ 100350 w 151129"/>
                    <a:gd name="connsiteY5" fmla="*/ 105308 h 110900"/>
                    <a:gd name="connsiteX6" fmla="*/ 102130 w 151129"/>
                    <a:gd name="connsiteY6" fmla="*/ 93487 h 110900"/>
                    <a:gd name="connsiteX7" fmla="*/ 92152 w 151129"/>
                    <a:gd name="connsiteY7" fmla="*/ 84780 h 110900"/>
                    <a:gd name="connsiteX8" fmla="*/ 27137 w 151129"/>
                    <a:gd name="connsiteY8" fmla="*/ 42708 h 110900"/>
                    <a:gd name="connsiteX9" fmla="*/ 13982 w 151129"/>
                    <a:gd name="connsiteY9" fmla="*/ 37115 h 110900"/>
                    <a:gd name="connsiteX10" fmla="*/ 5148 w 151129"/>
                    <a:gd name="connsiteY10" fmla="*/ 43597 h 110900"/>
                    <a:gd name="connsiteX11" fmla="*/ 2733 w 151129"/>
                    <a:gd name="connsiteY11" fmla="*/ 47411 h 110900"/>
                    <a:gd name="connsiteX12" fmla="*/ 0 w 151129"/>
                    <a:gd name="connsiteY12" fmla="*/ 45631 h 110900"/>
                    <a:gd name="connsiteX13" fmla="*/ 29489 w 151129"/>
                    <a:gd name="connsiteY13" fmla="*/ 0 h 110900"/>
                    <a:gd name="connsiteX14" fmla="*/ 32221 w 151129"/>
                    <a:gd name="connsiteY14" fmla="*/ 1779 h 110900"/>
                    <a:gd name="connsiteX15" fmla="*/ 26438 w 151129"/>
                    <a:gd name="connsiteY15" fmla="*/ 13982 h 110900"/>
                    <a:gd name="connsiteX16" fmla="*/ 27518 w 151129"/>
                    <a:gd name="connsiteY16" fmla="*/ 20972 h 110900"/>
                    <a:gd name="connsiteX17" fmla="*/ 38132 w 151129"/>
                    <a:gd name="connsiteY17" fmla="*/ 29552 h 110900"/>
                    <a:gd name="connsiteX18" fmla="*/ 101431 w 151129"/>
                    <a:gd name="connsiteY18" fmla="*/ 70480 h 110900"/>
                    <a:gd name="connsiteX19" fmla="*/ 110646 w 151129"/>
                    <a:gd name="connsiteY19" fmla="*/ 74802 h 110900"/>
                    <a:gd name="connsiteX20" fmla="*/ 114713 w 151129"/>
                    <a:gd name="connsiteY20" fmla="*/ 73531 h 110900"/>
                    <a:gd name="connsiteX21" fmla="*/ 122975 w 151129"/>
                    <a:gd name="connsiteY21" fmla="*/ 62409 h 110900"/>
                    <a:gd name="connsiteX22" fmla="*/ 127742 w 151129"/>
                    <a:gd name="connsiteY22" fmla="*/ 55037 h 110900"/>
                    <a:gd name="connsiteX23" fmla="*/ 136576 w 151129"/>
                    <a:gd name="connsiteY23" fmla="*/ 37687 h 110900"/>
                    <a:gd name="connsiteX24" fmla="*/ 136067 w 151129"/>
                    <a:gd name="connsiteY24" fmla="*/ 25231 h 110900"/>
                    <a:gd name="connsiteX25" fmla="*/ 127360 w 151129"/>
                    <a:gd name="connsiteY25" fmla="*/ 8643 h 11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129" h="110900">
                      <a:moveTo>
                        <a:pt x="127233" y="8643"/>
                      </a:moveTo>
                      <a:lnTo>
                        <a:pt x="129331" y="6546"/>
                      </a:lnTo>
                      <a:lnTo>
                        <a:pt x="151129" y="32857"/>
                      </a:lnTo>
                      <a:lnTo>
                        <a:pt x="100668" y="110900"/>
                      </a:lnTo>
                      <a:lnTo>
                        <a:pt x="97935" y="109121"/>
                      </a:lnTo>
                      <a:lnTo>
                        <a:pt x="100350" y="105308"/>
                      </a:lnTo>
                      <a:cubicBezTo>
                        <a:pt x="103147" y="101049"/>
                        <a:pt x="103719" y="97109"/>
                        <a:pt x="102130" y="93487"/>
                      </a:cubicBezTo>
                      <a:cubicBezTo>
                        <a:pt x="101240" y="91389"/>
                        <a:pt x="97872" y="88529"/>
                        <a:pt x="92152" y="84780"/>
                      </a:cubicBezTo>
                      <a:lnTo>
                        <a:pt x="27137" y="42708"/>
                      </a:lnTo>
                      <a:cubicBezTo>
                        <a:pt x="20845" y="38640"/>
                        <a:pt x="16460" y="36797"/>
                        <a:pt x="13982" y="37115"/>
                      </a:cubicBezTo>
                      <a:cubicBezTo>
                        <a:pt x="10550" y="37623"/>
                        <a:pt x="7626" y="39784"/>
                        <a:pt x="5148" y="43597"/>
                      </a:cubicBezTo>
                      <a:lnTo>
                        <a:pt x="2733" y="47411"/>
                      </a:lnTo>
                      <a:lnTo>
                        <a:pt x="0" y="45631"/>
                      </a:lnTo>
                      <a:lnTo>
                        <a:pt x="29489" y="0"/>
                      </a:lnTo>
                      <a:lnTo>
                        <a:pt x="32221" y="1779"/>
                      </a:lnTo>
                      <a:cubicBezTo>
                        <a:pt x="28726" y="7118"/>
                        <a:pt x="26756" y="11185"/>
                        <a:pt x="26438" y="13982"/>
                      </a:cubicBezTo>
                      <a:cubicBezTo>
                        <a:pt x="26057" y="16778"/>
                        <a:pt x="26438" y="19129"/>
                        <a:pt x="27518" y="20972"/>
                      </a:cubicBezTo>
                      <a:cubicBezTo>
                        <a:pt x="28599" y="22816"/>
                        <a:pt x="32158" y="25675"/>
                        <a:pt x="38132" y="29552"/>
                      </a:cubicBezTo>
                      <a:lnTo>
                        <a:pt x="101431" y="70480"/>
                      </a:lnTo>
                      <a:cubicBezTo>
                        <a:pt x="105562" y="73150"/>
                        <a:pt x="108612" y="74548"/>
                        <a:pt x="110646" y="74802"/>
                      </a:cubicBezTo>
                      <a:cubicBezTo>
                        <a:pt x="112044" y="74866"/>
                        <a:pt x="113442" y="74484"/>
                        <a:pt x="114713" y="73531"/>
                      </a:cubicBezTo>
                      <a:cubicBezTo>
                        <a:pt x="115984" y="72641"/>
                        <a:pt x="118717" y="68892"/>
                        <a:pt x="122975" y="62409"/>
                      </a:cubicBezTo>
                      <a:lnTo>
                        <a:pt x="127742" y="55037"/>
                      </a:lnTo>
                      <a:cubicBezTo>
                        <a:pt x="132699" y="47283"/>
                        <a:pt x="135686" y="41500"/>
                        <a:pt x="136576" y="37687"/>
                      </a:cubicBezTo>
                      <a:cubicBezTo>
                        <a:pt x="137465" y="33810"/>
                        <a:pt x="137275" y="29679"/>
                        <a:pt x="136067" y="25231"/>
                      </a:cubicBezTo>
                      <a:cubicBezTo>
                        <a:pt x="134796" y="20782"/>
                        <a:pt x="131936" y="15253"/>
                        <a:pt x="127360" y="8643"/>
                      </a:cubicBezTo>
                      <a:close/>
                    </a:path>
                  </a:pathLst>
                </a:custGeom>
                <a:solidFill>
                  <a:srgbClr val="B3B3B3"/>
                </a:solidFill>
                <a:ln w="0"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3727A7A3-3329-D63A-874C-2DC26DCEFBBF}"/>
                    </a:ext>
                  </a:extLst>
                </p:cNvPr>
                <p:cNvSpPr/>
                <p:nvPr/>
              </p:nvSpPr>
              <p:spPr>
                <a:xfrm>
                  <a:off x="4475373" y="4434657"/>
                  <a:ext cx="151574" cy="119734"/>
                </a:xfrm>
                <a:custGeom>
                  <a:avLst/>
                  <a:gdLst>
                    <a:gd name="connsiteX0" fmla="*/ 131364 w 151574"/>
                    <a:gd name="connsiteY0" fmla="*/ 22180 h 119734"/>
                    <a:gd name="connsiteX1" fmla="*/ 133716 w 151574"/>
                    <a:gd name="connsiteY1" fmla="*/ 20401 h 119734"/>
                    <a:gd name="connsiteX2" fmla="*/ 151574 w 151574"/>
                    <a:gd name="connsiteY2" fmla="*/ 49571 h 119734"/>
                    <a:gd name="connsiteX3" fmla="*/ 90563 w 151574"/>
                    <a:gd name="connsiteY3" fmla="*/ 119734 h 119734"/>
                    <a:gd name="connsiteX4" fmla="*/ 88085 w 151574"/>
                    <a:gd name="connsiteY4" fmla="*/ 117573 h 119734"/>
                    <a:gd name="connsiteX5" fmla="*/ 91072 w 151574"/>
                    <a:gd name="connsiteY5" fmla="*/ 114141 h 119734"/>
                    <a:gd name="connsiteX6" fmla="*/ 94504 w 151574"/>
                    <a:gd name="connsiteY6" fmla="*/ 102702 h 119734"/>
                    <a:gd name="connsiteX7" fmla="*/ 85860 w 151574"/>
                    <a:gd name="connsiteY7" fmla="*/ 92724 h 119734"/>
                    <a:gd name="connsiteX8" fmla="*/ 27391 w 151574"/>
                    <a:gd name="connsiteY8" fmla="*/ 41881 h 119734"/>
                    <a:gd name="connsiteX9" fmla="*/ 15126 w 151574"/>
                    <a:gd name="connsiteY9" fmla="*/ 34509 h 119734"/>
                    <a:gd name="connsiteX10" fmla="*/ 5466 w 151574"/>
                    <a:gd name="connsiteY10" fmla="*/ 39721 h 119734"/>
                    <a:gd name="connsiteX11" fmla="*/ 2479 w 151574"/>
                    <a:gd name="connsiteY11" fmla="*/ 43153 h 119734"/>
                    <a:gd name="connsiteX12" fmla="*/ 0 w 151574"/>
                    <a:gd name="connsiteY12" fmla="*/ 40992 h 119734"/>
                    <a:gd name="connsiteX13" fmla="*/ 35717 w 151574"/>
                    <a:gd name="connsiteY13" fmla="*/ 0 h 119734"/>
                    <a:gd name="connsiteX14" fmla="*/ 38195 w 151574"/>
                    <a:gd name="connsiteY14" fmla="*/ 2161 h 119734"/>
                    <a:gd name="connsiteX15" fmla="*/ 30696 w 151574"/>
                    <a:gd name="connsiteY15" fmla="*/ 13473 h 119734"/>
                    <a:gd name="connsiteX16" fmla="*/ 30760 w 151574"/>
                    <a:gd name="connsiteY16" fmla="*/ 20528 h 119734"/>
                    <a:gd name="connsiteX17" fmla="*/ 40038 w 151574"/>
                    <a:gd name="connsiteY17" fmla="*/ 30505 h 119734"/>
                    <a:gd name="connsiteX18" fmla="*/ 96982 w 151574"/>
                    <a:gd name="connsiteY18" fmla="*/ 80013 h 119734"/>
                    <a:gd name="connsiteX19" fmla="*/ 105498 w 151574"/>
                    <a:gd name="connsiteY19" fmla="*/ 85542 h 119734"/>
                    <a:gd name="connsiteX20" fmla="*/ 109693 w 151574"/>
                    <a:gd name="connsiteY20" fmla="*/ 84843 h 119734"/>
                    <a:gd name="connsiteX21" fmla="*/ 119416 w 151574"/>
                    <a:gd name="connsiteY21" fmla="*/ 74993 h 119734"/>
                    <a:gd name="connsiteX22" fmla="*/ 125136 w 151574"/>
                    <a:gd name="connsiteY22" fmla="*/ 68383 h 119734"/>
                    <a:gd name="connsiteX23" fmla="*/ 136321 w 151574"/>
                    <a:gd name="connsiteY23" fmla="*/ 52431 h 119734"/>
                    <a:gd name="connsiteX24" fmla="*/ 137593 w 151574"/>
                    <a:gd name="connsiteY24" fmla="*/ 40038 h 119734"/>
                    <a:gd name="connsiteX25" fmla="*/ 131301 w 151574"/>
                    <a:gd name="connsiteY25" fmla="*/ 22371 h 1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574" h="119734">
                      <a:moveTo>
                        <a:pt x="131364" y="22180"/>
                      </a:moveTo>
                      <a:lnTo>
                        <a:pt x="133716" y="20401"/>
                      </a:lnTo>
                      <a:lnTo>
                        <a:pt x="151574" y="49571"/>
                      </a:lnTo>
                      <a:lnTo>
                        <a:pt x="90563" y="119734"/>
                      </a:lnTo>
                      <a:lnTo>
                        <a:pt x="88085" y="117573"/>
                      </a:lnTo>
                      <a:lnTo>
                        <a:pt x="91072" y="114141"/>
                      </a:lnTo>
                      <a:cubicBezTo>
                        <a:pt x="94440" y="110328"/>
                        <a:pt x="95520" y="106515"/>
                        <a:pt x="94504" y="102702"/>
                      </a:cubicBezTo>
                      <a:cubicBezTo>
                        <a:pt x="93931" y="100541"/>
                        <a:pt x="91008" y="97173"/>
                        <a:pt x="85860" y="92724"/>
                      </a:cubicBezTo>
                      <a:lnTo>
                        <a:pt x="27391" y="41881"/>
                      </a:lnTo>
                      <a:cubicBezTo>
                        <a:pt x="21735" y="36988"/>
                        <a:pt x="17668" y="34509"/>
                        <a:pt x="15126" y="34509"/>
                      </a:cubicBezTo>
                      <a:cubicBezTo>
                        <a:pt x="11630" y="34509"/>
                        <a:pt x="8453" y="36289"/>
                        <a:pt x="5466" y="39721"/>
                      </a:cubicBezTo>
                      <a:lnTo>
                        <a:pt x="2479" y="43153"/>
                      </a:lnTo>
                      <a:lnTo>
                        <a:pt x="0" y="40992"/>
                      </a:lnTo>
                      <a:lnTo>
                        <a:pt x="35717" y="0"/>
                      </a:lnTo>
                      <a:lnTo>
                        <a:pt x="38195" y="2161"/>
                      </a:lnTo>
                      <a:cubicBezTo>
                        <a:pt x="33937" y="6927"/>
                        <a:pt x="31459" y="10677"/>
                        <a:pt x="30696" y="13473"/>
                      </a:cubicBezTo>
                      <a:cubicBezTo>
                        <a:pt x="29934" y="16206"/>
                        <a:pt x="29997" y="18557"/>
                        <a:pt x="30760" y="20528"/>
                      </a:cubicBezTo>
                      <a:cubicBezTo>
                        <a:pt x="31522" y="22498"/>
                        <a:pt x="34700" y="25803"/>
                        <a:pt x="40038" y="30505"/>
                      </a:cubicBezTo>
                      <a:lnTo>
                        <a:pt x="96982" y="80013"/>
                      </a:lnTo>
                      <a:cubicBezTo>
                        <a:pt x="100668" y="83255"/>
                        <a:pt x="103528" y="85098"/>
                        <a:pt x="105498" y="85542"/>
                      </a:cubicBezTo>
                      <a:cubicBezTo>
                        <a:pt x="106896" y="85797"/>
                        <a:pt x="108295" y="85542"/>
                        <a:pt x="109693" y="84843"/>
                      </a:cubicBezTo>
                      <a:cubicBezTo>
                        <a:pt x="111091" y="84144"/>
                        <a:pt x="114332" y="80840"/>
                        <a:pt x="119416" y="74993"/>
                      </a:cubicBezTo>
                      <a:lnTo>
                        <a:pt x="125136" y="68383"/>
                      </a:lnTo>
                      <a:cubicBezTo>
                        <a:pt x="131174" y="61456"/>
                        <a:pt x="134923" y="56117"/>
                        <a:pt x="136321" y="52431"/>
                      </a:cubicBezTo>
                      <a:cubicBezTo>
                        <a:pt x="137720" y="48745"/>
                        <a:pt x="138165" y="44614"/>
                        <a:pt x="137593" y="40038"/>
                      </a:cubicBezTo>
                      <a:cubicBezTo>
                        <a:pt x="137021" y="35463"/>
                        <a:pt x="134923" y="29552"/>
                        <a:pt x="131301" y="22371"/>
                      </a:cubicBezTo>
                      <a:close/>
                    </a:path>
                  </a:pathLst>
                </a:custGeom>
                <a:solidFill>
                  <a:srgbClr val="B3B3B3"/>
                </a:solidFill>
                <a:ln w="0"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B2B24B1A-D2F8-D107-8C64-F6D26C88A24A}"/>
                    </a:ext>
                  </a:extLst>
                </p:cNvPr>
                <p:cNvSpPr/>
                <p:nvPr/>
              </p:nvSpPr>
              <p:spPr>
                <a:xfrm>
                  <a:off x="4560915" y="4319562"/>
                  <a:ext cx="148396" cy="151319"/>
                </a:xfrm>
                <a:custGeom>
                  <a:avLst/>
                  <a:gdLst>
                    <a:gd name="connsiteX0" fmla="*/ 30061 w 148396"/>
                    <a:gd name="connsiteY0" fmla="*/ 43089 h 151319"/>
                    <a:gd name="connsiteX1" fmla="*/ 61075 w 148396"/>
                    <a:gd name="connsiteY1" fmla="*/ 78997 h 151319"/>
                    <a:gd name="connsiteX2" fmla="*/ 81030 w 148396"/>
                    <a:gd name="connsiteY2" fmla="*/ 61774 h 151319"/>
                    <a:gd name="connsiteX3" fmla="*/ 89356 w 148396"/>
                    <a:gd name="connsiteY3" fmla="*/ 50461 h 151319"/>
                    <a:gd name="connsiteX4" fmla="*/ 83890 w 148396"/>
                    <a:gd name="connsiteY4" fmla="*/ 36225 h 151319"/>
                    <a:gd name="connsiteX5" fmla="*/ 86369 w 148396"/>
                    <a:gd name="connsiteY5" fmla="*/ 34064 h 151319"/>
                    <a:gd name="connsiteX6" fmla="*/ 113697 w 148396"/>
                    <a:gd name="connsiteY6" fmla="*/ 65650 h 151319"/>
                    <a:gd name="connsiteX7" fmla="*/ 111218 w 148396"/>
                    <a:gd name="connsiteY7" fmla="*/ 67811 h 151319"/>
                    <a:gd name="connsiteX8" fmla="*/ 102003 w 148396"/>
                    <a:gd name="connsiteY8" fmla="*/ 60947 h 151319"/>
                    <a:gd name="connsiteX9" fmla="*/ 94885 w 148396"/>
                    <a:gd name="connsiteY9" fmla="*/ 60693 h 151319"/>
                    <a:gd name="connsiteX10" fmla="*/ 85288 w 148396"/>
                    <a:gd name="connsiteY10" fmla="*/ 66667 h 151319"/>
                    <a:gd name="connsiteX11" fmla="*/ 65333 w 148396"/>
                    <a:gd name="connsiteY11" fmla="*/ 83890 h 151319"/>
                    <a:gd name="connsiteX12" fmla="*/ 91199 w 148396"/>
                    <a:gd name="connsiteY12" fmla="*/ 113824 h 151319"/>
                    <a:gd name="connsiteX13" fmla="*/ 98062 w 148396"/>
                    <a:gd name="connsiteY13" fmla="*/ 120687 h 151319"/>
                    <a:gd name="connsiteX14" fmla="*/ 101749 w 148396"/>
                    <a:gd name="connsiteY14" fmla="*/ 121132 h 151319"/>
                    <a:gd name="connsiteX15" fmla="*/ 107532 w 148396"/>
                    <a:gd name="connsiteY15" fmla="*/ 117510 h 151319"/>
                    <a:gd name="connsiteX16" fmla="*/ 122912 w 148396"/>
                    <a:gd name="connsiteY16" fmla="*/ 104227 h 151319"/>
                    <a:gd name="connsiteX17" fmla="*/ 133144 w 148396"/>
                    <a:gd name="connsiteY17" fmla="*/ 93487 h 151319"/>
                    <a:gd name="connsiteX18" fmla="*/ 136194 w 148396"/>
                    <a:gd name="connsiteY18" fmla="*/ 83445 h 151319"/>
                    <a:gd name="connsiteX19" fmla="*/ 133906 w 148396"/>
                    <a:gd name="connsiteY19" fmla="*/ 63553 h 151319"/>
                    <a:gd name="connsiteX20" fmla="*/ 136576 w 148396"/>
                    <a:gd name="connsiteY20" fmla="*/ 61265 h 151319"/>
                    <a:gd name="connsiteX21" fmla="*/ 148397 w 148396"/>
                    <a:gd name="connsiteY21" fmla="*/ 90817 h 151319"/>
                    <a:gd name="connsiteX22" fmla="*/ 78425 w 148396"/>
                    <a:gd name="connsiteY22" fmla="*/ 151320 h 151319"/>
                    <a:gd name="connsiteX23" fmla="*/ 76264 w 148396"/>
                    <a:gd name="connsiteY23" fmla="*/ 148841 h 151319"/>
                    <a:gd name="connsiteX24" fmla="*/ 79505 w 148396"/>
                    <a:gd name="connsiteY24" fmla="*/ 146045 h 151319"/>
                    <a:gd name="connsiteX25" fmla="*/ 84271 w 148396"/>
                    <a:gd name="connsiteY25" fmla="*/ 139245 h 151319"/>
                    <a:gd name="connsiteX26" fmla="*/ 84399 w 148396"/>
                    <a:gd name="connsiteY26" fmla="*/ 133525 h 151319"/>
                    <a:gd name="connsiteX27" fmla="*/ 77598 w 148396"/>
                    <a:gd name="connsiteY27" fmla="*/ 124056 h 151319"/>
                    <a:gd name="connsiteX28" fmla="*/ 26629 w 148396"/>
                    <a:gd name="connsiteY28" fmla="*/ 65078 h 151319"/>
                    <a:gd name="connsiteX29" fmla="*/ 15698 w 148396"/>
                    <a:gd name="connsiteY29" fmla="*/ 55927 h 151319"/>
                    <a:gd name="connsiteX30" fmla="*/ 5338 w 148396"/>
                    <a:gd name="connsiteY30" fmla="*/ 60185 h 151319"/>
                    <a:gd name="connsiteX31" fmla="*/ 2161 w 148396"/>
                    <a:gd name="connsiteY31" fmla="*/ 62981 h 151319"/>
                    <a:gd name="connsiteX32" fmla="*/ 0 w 148396"/>
                    <a:gd name="connsiteY32" fmla="*/ 60503 h 151319"/>
                    <a:gd name="connsiteX33" fmla="*/ 69972 w 148396"/>
                    <a:gd name="connsiteY33" fmla="*/ 0 h 151319"/>
                    <a:gd name="connsiteX34" fmla="*/ 88148 w 148396"/>
                    <a:gd name="connsiteY34" fmla="*/ 19002 h 151319"/>
                    <a:gd name="connsiteX35" fmla="*/ 85543 w 148396"/>
                    <a:gd name="connsiteY35" fmla="*/ 21290 h 151319"/>
                    <a:gd name="connsiteX36" fmla="*/ 73912 w 148396"/>
                    <a:gd name="connsiteY36" fmla="*/ 14109 h 151319"/>
                    <a:gd name="connsiteX37" fmla="*/ 65333 w 148396"/>
                    <a:gd name="connsiteY37" fmla="*/ 14427 h 151319"/>
                    <a:gd name="connsiteX38" fmla="*/ 55037 w 148396"/>
                    <a:gd name="connsiteY38" fmla="*/ 21608 h 151319"/>
                    <a:gd name="connsiteX39" fmla="*/ 30124 w 148396"/>
                    <a:gd name="connsiteY39" fmla="*/ 43153 h 1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396" h="151319">
                      <a:moveTo>
                        <a:pt x="30061" y="43089"/>
                      </a:moveTo>
                      <a:lnTo>
                        <a:pt x="61075" y="78997"/>
                      </a:lnTo>
                      <a:lnTo>
                        <a:pt x="81030" y="61774"/>
                      </a:lnTo>
                      <a:cubicBezTo>
                        <a:pt x="86242" y="57325"/>
                        <a:pt x="88974" y="53512"/>
                        <a:pt x="89356" y="50461"/>
                      </a:cubicBezTo>
                      <a:cubicBezTo>
                        <a:pt x="89928" y="46394"/>
                        <a:pt x="88085" y="41691"/>
                        <a:pt x="83890" y="36225"/>
                      </a:cubicBezTo>
                      <a:lnTo>
                        <a:pt x="86369" y="34064"/>
                      </a:lnTo>
                      <a:lnTo>
                        <a:pt x="113697" y="65650"/>
                      </a:lnTo>
                      <a:lnTo>
                        <a:pt x="111218" y="67811"/>
                      </a:lnTo>
                      <a:cubicBezTo>
                        <a:pt x="106769" y="63934"/>
                        <a:pt x="103719" y="61647"/>
                        <a:pt x="102003" y="60947"/>
                      </a:cubicBezTo>
                      <a:cubicBezTo>
                        <a:pt x="99842" y="60058"/>
                        <a:pt x="97427" y="59994"/>
                        <a:pt x="94885" y="60693"/>
                      </a:cubicBezTo>
                      <a:cubicBezTo>
                        <a:pt x="92279" y="61392"/>
                        <a:pt x="89101" y="63362"/>
                        <a:pt x="85288" y="66667"/>
                      </a:cubicBezTo>
                      <a:lnTo>
                        <a:pt x="65333" y="83890"/>
                      </a:lnTo>
                      <a:lnTo>
                        <a:pt x="91199" y="113824"/>
                      </a:lnTo>
                      <a:cubicBezTo>
                        <a:pt x="94694" y="117827"/>
                        <a:pt x="96919" y="120115"/>
                        <a:pt x="98062" y="120687"/>
                      </a:cubicBezTo>
                      <a:cubicBezTo>
                        <a:pt x="99206" y="121259"/>
                        <a:pt x="100414" y="121386"/>
                        <a:pt x="101749" y="121132"/>
                      </a:cubicBezTo>
                      <a:cubicBezTo>
                        <a:pt x="103083" y="120878"/>
                        <a:pt x="104990" y="119671"/>
                        <a:pt x="107532" y="117510"/>
                      </a:cubicBezTo>
                      <a:lnTo>
                        <a:pt x="122912" y="104227"/>
                      </a:lnTo>
                      <a:cubicBezTo>
                        <a:pt x="128060" y="99778"/>
                        <a:pt x="131428" y="96219"/>
                        <a:pt x="133144" y="93487"/>
                      </a:cubicBezTo>
                      <a:cubicBezTo>
                        <a:pt x="134860" y="90754"/>
                        <a:pt x="135877" y="87449"/>
                        <a:pt x="136194" y="83445"/>
                      </a:cubicBezTo>
                      <a:cubicBezTo>
                        <a:pt x="136576" y="78297"/>
                        <a:pt x="135813" y="71688"/>
                        <a:pt x="133906" y="63553"/>
                      </a:cubicBezTo>
                      <a:lnTo>
                        <a:pt x="136576" y="61265"/>
                      </a:lnTo>
                      <a:lnTo>
                        <a:pt x="148397" y="90817"/>
                      </a:lnTo>
                      <a:lnTo>
                        <a:pt x="78425" y="151320"/>
                      </a:lnTo>
                      <a:lnTo>
                        <a:pt x="76264" y="148841"/>
                      </a:lnTo>
                      <a:lnTo>
                        <a:pt x="79505" y="146045"/>
                      </a:lnTo>
                      <a:cubicBezTo>
                        <a:pt x="81666" y="144202"/>
                        <a:pt x="83255" y="141914"/>
                        <a:pt x="84271" y="139245"/>
                      </a:cubicBezTo>
                      <a:cubicBezTo>
                        <a:pt x="85098" y="137275"/>
                        <a:pt x="85161" y="135368"/>
                        <a:pt x="84399" y="133525"/>
                      </a:cubicBezTo>
                      <a:cubicBezTo>
                        <a:pt x="83699" y="131682"/>
                        <a:pt x="81412" y="128504"/>
                        <a:pt x="77598" y="124056"/>
                      </a:cubicBezTo>
                      <a:lnTo>
                        <a:pt x="26629" y="65078"/>
                      </a:lnTo>
                      <a:cubicBezTo>
                        <a:pt x="21672" y="59295"/>
                        <a:pt x="17986" y="56244"/>
                        <a:pt x="15698" y="55927"/>
                      </a:cubicBezTo>
                      <a:cubicBezTo>
                        <a:pt x="12520" y="55545"/>
                        <a:pt x="9088" y="56944"/>
                        <a:pt x="5338" y="60185"/>
                      </a:cubicBezTo>
                      <a:lnTo>
                        <a:pt x="2161" y="62981"/>
                      </a:lnTo>
                      <a:lnTo>
                        <a:pt x="0" y="60503"/>
                      </a:lnTo>
                      <a:lnTo>
                        <a:pt x="69972" y="0"/>
                      </a:lnTo>
                      <a:lnTo>
                        <a:pt x="88148" y="19002"/>
                      </a:lnTo>
                      <a:lnTo>
                        <a:pt x="85543" y="21290"/>
                      </a:lnTo>
                      <a:cubicBezTo>
                        <a:pt x="80458" y="17350"/>
                        <a:pt x="76582" y="14935"/>
                        <a:pt x="73912" y="14109"/>
                      </a:cubicBezTo>
                      <a:cubicBezTo>
                        <a:pt x="71243" y="13283"/>
                        <a:pt x="68383" y="13410"/>
                        <a:pt x="65333" y="14427"/>
                      </a:cubicBezTo>
                      <a:cubicBezTo>
                        <a:pt x="62981" y="15316"/>
                        <a:pt x="59549" y="17668"/>
                        <a:pt x="55037" y="21608"/>
                      </a:cubicBezTo>
                      <a:lnTo>
                        <a:pt x="30124" y="43153"/>
                      </a:lnTo>
                      <a:close/>
                    </a:path>
                  </a:pathLst>
                </a:custGeom>
                <a:solidFill>
                  <a:srgbClr val="B3B3B3"/>
                </a:solidFill>
                <a:ln w="0"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2C2445AD-2BE2-5A06-F768-71643757C6EB}"/>
                    </a:ext>
                  </a:extLst>
                </p:cNvPr>
                <p:cNvSpPr/>
                <p:nvPr/>
              </p:nvSpPr>
              <p:spPr>
                <a:xfrm>
                  <a:off x="4684888" y="4237007"/>
                  <a:ext cx="128460" cy="139122"/>
                </a:xfrm>
                <a:custGeom>
                  <a:avLst/>
                  <a:gdLst>
                    <a:gd name="connsiteX0" fmla="*/ 64589 w 128460"/>
                    <a:gd name="connsiteY0" fmla="*/ 0 h 139122"/>
                    <a:gd name="connsiteX1" fmla="*/ 87278 w 128460"/>
                    <a:gd name="connsiteY1" fmla="*/ 30505 h 139122"/>
                    <a:gd name="connsiteX2" fmla="*/ 84672 w 128460"/>
                    <a:gd name="connsiteY2" fmla="*/ 32158 h 139122"/>
                    <a:gd name="connsiteX3" fmla="*/ 63064 w 128460"/>
                    <a:gd name="connsiteY3" fmla="*/ 20464 h 139122"/>
                    <a:gd name="connsiteX4" fmla="*/ 34211 w 128460"/>
                    <a:gd name="connsiteY4" fmla="*/ 26247 h 139122"/>
                    <a:gd name="connsiteX5" fmla="*/ 14192 w 128460"/>
                    <a:gd name="connsiteY5" fmla="*/ 60121 h 139122"/>
                    <a:gd name="connsiteX6" fmla="*/ 24996 w 128460"/>
                    <a:gd name="connsiteY6" fmla="*/ 96347 h 139122"/>
                    <a:gd name="connsiteX7" fmla="*/ 47239 w 128460"/>
                    <a:gd name="connsiteY7" fmla="*/ 119416 h 139122"/>
                    <a:gd name="connsiteX8" fmla="*/ 72978 w 128460"/>
                    <a:gd name="connsiteY8" fmla="*/ 127805 h 139122"/>
                    <a:gd name="connsiteX9" fmla="*/ 95222 w 128460"/>
                    <a:gd name="connsiteY9" fmla="*/ 121704 h 139122"/>
                    <a:gd name="connsiteX10" fmla="*/ 105263 w 128460"/>
                    <a:gd name="connsiteY10" fmla="*/ 113506 h 139122"/>
                    <a:gd name="connsiteX11" fmla="*/ 112762 w 128460"/>
                    <a:gd name="connsiteY11" fmla="*/ 102956 h 139122"/>
                    <a:gd name="connsiteX12" fmla="*/ 94396 w 128460"/>
                    <a:gd name="connsiteY12" fmla="*/ 73531 h 139122"/>
                    <a:gd name="connsiteX13" fmla="*/ 86960 w 128460"/>
                    <a:gd name="connsiteY13" fmla="*/ 64252 h 139122"/>
                    <a:gd name="connsiteX14" fmla="*/ 81113 w 128460"/>
                    <a:gd name="connsiteY14" fmla="*/ 62918 h 139122"/>
                    <a:gd name="connsiteX15" fmla="*/ 71771 w 128460"/>
                    <a:gd name="connsiteY15" fmla="*/ 67049 h 139122"/>
                    <a:gd name="connsiteX16" fmla="*/ 69991 w 128460"/>
                    <a:gd name="connsiteY16" fmla="*/ 64189 h 139122"/>
                    <a:gd name="connsiteX17" fmla="*/ 109394 w 128460"/>
                    <a:gd name="connsiteY17" fmla="*/ 39594 h 139122"/>
                    <a:gd name="connsiteX18" fmla="*/ 111174 w 128460"/>
                    <a:gd name="connsiteY18" fmla="*/ 42453 h 139122"/>
                    <a:gd name="connsiteX19" fmla="*/ 109267 w 128460"/>
                    <a:gd name="connsiteY19" fmla="*/ 43661 h 139122"/>
                    <a:gd name="connsiteX20" fmla="*/ 103674 w 128460"/>
                    <a:gd name="connsiteY20" fmla="*/ 52558 h 139122"/>
                    <a:gd name="connsiteX21" fmla="*/ 109013 w 128460"/>
                    <a:gd name="connsiteY21" fmla="*/ 64443 h 139122"/>
                    <a:gd name="connsiteX22" fmla="*/ 128460 w 128460"/>
                    <a:gd name="connsiteY22" fmla="*/ 95584 h 139122"/>
                    <a:gd name="connsiteX23" fmla="*/ 115686 w 128460"/>
                    <a:gd name="connsiteY23" fmla="*/ 113061 h 139122"/>
                    <a:gd name="connsiteX24" fmla="*/ 98336 w 128460"/>
                    <a:gd name="connsiteY24" fmla="*/ 126916 h 139122"/>
                    <a:gd name="connsiteX25" fmla="*/ 41710 w 128460"/>
                    <a:gd name="connsiteY25" fmla="*/ 135940 h 139122"/>
                    <a:gd name="connsiteX26" fmla="*/ 9806 w 128460"/>
                    <a:gd name="connsiteY26" fmla="*/ 110328 h 139122"/>
                    <a:gd name="connsiteX27" fmla="*/ 210 w 128460"/>
                    <a:gd name="connsiteY27" fmla="*/ 80522 h 139122"/>
                    <a:gd name="connsiteX28" fmla="*/ 7201 w 128460"/>
                    <a:gd name="connsiteY28" fmla="*/ 44869 h 139122"/>
                    <a:gd name="connsiteX29" fmla="*/ 29571 w 128460"/>
                    <a:gd name="connsiteY29" fmla="*/ 21862 h 139122"/>
                    <a:gd name="connsiteX30" fmla="*/ 40248 w 128460"/>
                    <a:gd name="connsiteY30" fmla="*/ 16460 h 139122"/>
                    <a:gd name="connsiteX31" fmla="*/ 55628 w 128460"/>
                    <a:gd name="connsiteY31" fmla="*/ 12393 h 139122"/>
                    <a:gd name="connsiteX32" fmla="*/ 62238 w 128460"/>
                    <a:gd name="connsiteY32" fmla="*/ 10486 h 139122"/>
                    <a:gd name="connsiteX33" fmla="*/ 63890 w 128460"/>
                    <a:gd name="connsiteY33" fmla="*/ 7626 h 139122"/>
                    <a:gd name="connsiteX34" fmla="*/ 61920 w 128460"/>
                    <a:gd name="connsiteY34" fmla="*/ 1716 h 139122"/>
                    <a:gd name="connsiteX35" fmla="*/ 64716 w 128460"/>
                    <a:gd name="connsiteY35" fmla="*/ 0 h 13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8460" h="139122">
                      <a:moveTo>
                        <a:pt x="64589" y="0"/>
                      </a:moveTo>
                      <a:lnTo>
                        <a:pt x="87278" y="30505"/>
                      </a:lnTo>
                      <a:lnTo>
                        <a:pt x="84672" y="32158"/>
                      </a:lnTo>
                      <a:cubicBezTo>
                        <a:pt x="76982" y="25803"/>
                        <a:pt x="69801" y="21926"/>
                        <a:pt x="63064" y="20464"/>
                      </a:cubicBezTo>
                      <a:cubicBezTo>
                        <a:pt x="53340" y="18367"/>
                        <a:pt x="43744" y="20337"/>
                        <a:pt x="34211" y="26247"/>
                      </a:cubicBezTo>
                      <a:cubicBezTo>
                        <a:pt x="21246" y="34319"/>
                        <a:pt x="14573" y="45631"/>
                        <a:pt x="14192" y="60121"/>
                      </a:cubicBezTo>
                      <a:cubicBezTo>
                        <a:pt x="13937" y="72323"/>
                        <a:pt x="17560" y="84399"/>
                        <a:pt x="24996" y="96347"/>
                      </a:cubicBezTo>
                      <a:cubicBezTo>
                        <a:pt x="31033" y="106070"/>
                        <a:pt x="38469" y="113760"/>
                        <a:pt x="47239" y="119416"/>
                      </a:cubicBezTo>
                      <a:cubicBezTo>
                        <a:pt x="56010" y="125073"/>
                        <a:pt x="64589" y="127869"/>
                        <a:pt x="72978" y="127805"/>
                      </a:cubicBezTo>
                      <a:cubicBezTo>
                        <a:pt x="81367" y="127805"/>
                        <a:pt x="88803" y="125708"/>
                        <a:pt x="95222" y="121704"/>
                      </a:cubicBezTo>
                      <a:cubicBezTo>
                        <a:pt x="98971" y="119353"/>
                        <a:pt x="102340" y="116620"/>
                        <a:pt x="105263" y="113506"/>
                      </a:cubicBezTo>
                      <a:cubicBezTo>
                        <a:pt x="108187" y="110392"/>
                        <a:pt x="110665" y="106833"/>
                        <a:pt x="112762" y="102956"/>
                      </a:cubicBezTo>
                      <a:lnTo>
                        <a:pt x="94396" y="73531"/>
                      </a:lnTo>
                      <a:cubicBezTo>
                        <a:pt x="91218" y="68447"/>
                        <a:pt x="88739" y="65333"/>
                        <a:pt x="86960" y="64252"/>
                      </a:cubicBezTo>
                      <a:cubicBezTo>
                        <a:pt x="85180" y="63172"/>
                        <a:pt x="83274" y="62727"/>
                        <a:pt x="81113" y="62918"/>
                      </a:cubicBezTo>
                      <a:cubicBezTo>
                        <a:pt x="78952" y="63108"/>
                        <a:pt x="75838" y="64506"/>
                        <a:pt x="71771" y="67049"/>
                      </a:cubicBezTo>
                      <a:lnTo>
                        <a:pt x="69991" y="64189"/>
                      </a:lnTo>
                      <a:lnTo>
                        <a:pt x="109394" y="39594"/>
                      </a:lnTo>
                      <a:lnTo>
                        <a:pt x="111174" y="42453"/>
                      </a:lnTo>
                      <a:lnTo>
                        <a:pt x="109267" y="43661"/>
                      </a:lnTo>
                      <a:cubicBezTo>
                        <a:pt x="105390" y="46076"/>
                        <a:pt x="103484" y="49063"/>
                        <a:pt x="103674" y="52558"/>
                      </a:cubicBezTo>
                      <a:cubicBezTo>
                        <a:pt x="103865" y="55037"/>
                        <a:pt x="105645" y="58977"/>
                        <a:pt x="109013" y="64443"/>
                      </a:cubicBezTo>
                      <a:lnTo>
                        <a:pt x="128460" y="95584"/>
                      </a:lnTo>
                      <a:cubicBezTo>
                        <a:pt x="124647" y="102257"/>
                        <a:pt x="120389" y="108104"/>
                        <a:pt x="115686" y="113061"/>
                      </a:cubicBezTo>
                      <a:cubicBezTo>
                        <a:pt x="110983" y="118018"/>
                        <a:pt x="105200" y="122658"/>
                        <a:pt x="98336" y="126916"/>
                      </a:cubicBezTo>
                      <a:cubicBezTo>
                        <a:pt x="78698" y="139181"/>
                        <a:pt x="59759" y="142232"/>
                        <a:pt x="41710" y="135940"/>
                      </a:cubicBezTo>
                      <a:cubicBezTo>
                        <a:pt x="28173" y="131237"/>
                        <a:pt x="17496" y="122721"/>
                        <a:pt x="9806" y="110328"/>
                      </a:cubicBezTo>
                      <a:cubicBezTo>
                        <a:pt x="4214" y="101367"/>
                        <a:pt x="1036" y="91453"/>
                        <a:pt x="210" y="80522"/>
                      </a:cubicBezTo>
                      <a:cubicBezTo>
                        <a:pt x="-743" y="67557"/>
                        <a:pt x="1544" y="55673"/>
                        <a:pt x="7201" y="44869"/>
                      </a:cubicBezTo>
                      <a:cubicBezTo>
                        <a:pt x="11967" y="35844"/>
                        <a:pt x="19403" y="28154"/>
                        <a:pt x="29571" y="21862"/>
                      </a:cubicBezTo>
                      <a:cubicBezTo>
                        <a:pt x="33258" y="19574"/>
                        <a:pt x="36816" y="17731"/>
                        <a:pt x="40248" y="16460"/>
                      </a:cubicBezTo>
                      <a:cubicBezTo>
                        <a:pt x="43680" y="15189"/>
                        <a:pt x="48764" y="13791"/>
                        <a:pt x="55628" y="12393"/>
                      </a:cubicBezTo>
                      <a:cubicBezTo>
                        <a:pt x="59060" y="11694"/>
                        <a:pt x="61284" y="11058"/>
                        <a:pt x="62238" y="10486"/>
                      </a:cubicBezTo>
                      <a:cubicBezTo>
                        <a:pt x="63191" y="9914"/>
                        <a:pt x="63699" y="8961"/>
                        <a:pt x="63890" y="7626"/>
                      </a:cubicBezTo>
                      <a:cubicBezTo>
                        <a:pt x="64017" y="6355"/>
                        <a:pt x="63382" y="4385"/>
                        <a:pt x="61920" y="1716"/>
                      </a:cubicBezTo>
                      <a:lnTo>
                        <a:pt x="64716" y="0"/>
                      </a:lnTo>
                      <a:close/>
                    </a:path>
                  </a:pathLst>
                </a:custGeom>
                <a:solidFill>
                  <a:srgbClr val="B3B3B3"/>
                </a:solidFill>
                <a:ln w="0"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4EE2A9FF-FDBF-06C1-68BF-64E1D49E3201}"/>
                    </a:ext>
                  </a:extLst>
                </p:cNvPr>
                <p:cNvSpPr/>
                <p:nvPr/>
              </p:nvSpPr>
              <p:spPr>
                <a:xfrm>
                  <a:off x="4788372" y="4183432"/>
                  <a:ext cx="131872" cy="146553"/>
                </a:xfrm>
                <a:custGeom>
                  <a:avLst/>
                  <a:gdLst>
                    <a:gd name="connsiteX0" fmla="*/ 33810 w 131872"/>
                    <a:gd name="connsiteY0" fmla="*/ 28790 h 146553"/>
                    <a:gd name="connsiteX1" fmla="*/ 52368 w 131872"/>
                    <a:gd name="connsiteY1" fmla="*/ 72451 h 146553"/>
                    <a:gd name="connsiteX2" fmla="*/ 76645 w 131872"/>
                    <a:gd name="connsiteY2" fmla="*/ 62155 h 146553"/>
                    <a:gd name="connsiteX3" fmla="*/ 88085 w 131872"/>
                    <a:gd name="connsiteY3" fmla="*/ 53957 h 146553"/>
                    <a:gd name="connsiteX4" fmla="*/ 87195 w 131872"/>
                    <a:gd name="connsiteY4" fmla="*/ 38767 h 146553"/>
                    <a:gd name="connsiteX5" fmla="*/ 90182 w 131872"/>
                    <a:gd name="connsiteY5" fmla="*/ 37496 h 146553"/>
                    <a:gd name="connsiteX6" fmla="*/ 106515 w 131872"/>
                    <a:gd name="connsiteY6" fmla="*/ 75946 h 146553"/>
                    <a:gd name="connsiteX7" fmla="*/ 103465 w 131872"/>
                    <a:gd name="connsiteY7" fmla="*/ 77217 h 146553"/>
                    <a:gd name="connsiteX8" fmla="*/ 96791 w 131872"/>
                    <a:gd name="connsiteY8" fmla="*/ 67811 h 146553"/>
                    <a:gd name="connsiteX9" fmla="*/ 90118 w 131872"/>
                    <a:gd name="connsiteY9" fmla="*/ 65396 h 146553"/>
                    <a:gd name="connsiteX10" fmla="*/ 79187 w 131872"/>
                    <a:gd name="connsiteY10" fmla="*/ 68129 h 146553"/>
                    <a:gd name="connsiteX11" fmla="*/ 54910 w 131872"/>
                    <a:gd name="connsiteY11" fmla="*/ 78425 h 146553"/>
                    <a:gd name="connsiteX12" fmla="*/ 70353 w 131872"/>
                    <a:gd name="connsiteY12" fmla="*/ 114841 h 146553"/>
                    <a:gd name="connsiteX13" fmla="*/ 74802 w 131872"/>
                    <a:gd name="connsiteY13" fmla="*/ 123484 h 146553"/>
                    <a:gd name="connsiteX14" fmla="*/ 78170 w 131872"/>
                    <a:gd name="connsiteY14" fmla="*/ 125009 h 146553"/>
                    <a:gd name="connsiteX15" fmla="*/ 84780 w 131872"/>
                    <a:gd name="connsiteY15" fmla="*/ 123293 h 146553"/>
                    <a:gd name="connsiteX16" fmla="*/ 103528 w 131872"/>
                    <a:gd name="connsiteY16" fmla="*/ 115349 h 146553"/>
                    <a:gd name="connsiteX17" fmla="*/ 116556 w 131872"/>
                    <a:gd name="connsiteY17" fmla="*/ 108294 h 146553"/>
                    <a:gd name="connsiteX18" fmla="*/ 122530 w 131872"/>
                    <a:gd name="connsiteY18" fmla="*/ 99715 h 146553"/>
                    <a:gd name="connsiteX19" fmla="*/ 126407 w 131872"/>
                    <a:gd name="connsiteY19" fmla="*/ 80077 h 146553"/>
                    <a:gd name="connsiteX20" fmla="*/ 129648 w 131872"/>
                    <a:gd name="connsiteY20" fmla="*/ 78679 h 146553"/>
                    <a:gd name="connsiteX21" fmla="*/ 131873 w 131872"/>
                    <a:gd name="connsiteY21" fmla="*/ 110392 h 146553"/>
                    <a:gd name="connsiteX22" fmla="*/ 46775 w 131872"/>
                    <a:gd name="connsiteY22" fmla="*/ 146553 h 146553"/>
                    <a:gd name="connsiteX23" fmla="*/ 45504 w 131872"/>
                    <a:gd name="connsiteY23" fmla="*/ 143566 h 146553"/>
                    <a:gd name="connsiteX24" fmla="*/ 49444 w 131872"/>
                    <a:gd name="connsiteY24" fmla="*/ 141914 h 146553"/>
                    <a:gd name="connsiteX25" fmla="*/ 56054 w 131872"/>
                    <a:gd name="connsiteY25" fmla="*/ 136893 h 146553"/>
                    <a:gd name="connsiteX26" fmla="*/ 57960 w 131872"/>
                    <a:gd name="connsiteY26" fmla="*/ 131491 h 146553"/>
                    <a:gd name="connsiteX27" fmla="*/ 54338 w 131872"/>
                    <a:gd name="connsiteY27" fmla="*/ 120433 h 146553"/>
                    <a:gd name="connsiteX28" fmla="*/ 23896 w 131872"/>
                    <a:gd name="connsiteY28" fmla="*/ 48682 h 146553"/>
                    <a:gd name="connsiteX29" fmla="*/ 16270 w 131872"/>
                    <a:gd name="connsiteY29" fmla="*/ 36607 h 146553"/>
                    <a:gd name="connsiteX30" fmla="*/ 5148 w 131872"/>
                    <a:gd name="connsiteY30" fmla="*/ 37496 h 146553"/>
                    <a:gd name="connsiteX31" fmla="*/ 1271 w 131872"/>
                    <a:gd name="connsiteY31" fmla="*/ 39149 h 146553"/>
                    <a:gd name="connsiteX32" fmla="*/ 0 w 131872"/>
                    <a:gd name="connsiteY32" fmla="*/ 36162 h 146553"/>
                    <a:gd name="connsiteX33" fmla="*/ 85098 w 131872"/>
                    <a:gd name="connsiteY33" fmla="*/ 0 h 146553"/>
                    <a:gd name="connsiteX34" fmla="*/ 96601 w 131872"/>
                    <a:gd name="connsiteY34" fmla="*/ 23642 h 146553"/>
                    <a:gd name="connsiteX35" fmla="*/ 93423 w 131872"/>
                    <a:gd name="connsiteY35" fmla="*/ 24976 h 146553"/>
                    <a:gd name="connsiteX36" fmla="*/ 84526 w 131872"/>
                    <a:gd name="connsiteY36" fmla="*/ 14617 h 146553"/>
                    <a:gd name="connsiteX37" fmla="*/ 76264 w 131872"/>
                    <a:gd name="connsiteY37" fmla="*/ 12266 h 146553"/>
                    <a:gd name="connsiteX38" fmla="*/ 64252 w 131872"/>
                    <a:gd name="connsiteY38" fmla="*/ 15952 h 146553"/>
                    <a:gd name="connsiteX39" fmla="*/ 33937 w 131872"/>
                    <a:gd name="connsiteY39" fmla="*/ 28790 h 14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1872" h="146553">
                      <a:moveTo>
                        <a:pt x="33810" y="28790"/>
                      </a:moveTo>
                      <a:lnTo>
                        <a:pt x="52368" y="72451"/>
                      </a:lnTo>
                      <a:lnTo>
                        <a:pt x="76645" y="62155"/>
                      </a:lnTo>
                      <a:cubicBezTo>
                        <a:pt x="82937" y="59486"/>
                        <a:pt x="86750" y="56753"/>
                        <a:pt x="88085" y="53957"/>
                      </a:cubicBezTo>
                      <a:cubicBezTo>
                        <a:pt x="89864" y="50271"/>
                        <a:pt x="89546" y="45186"/>
                        <a:pt x="87195" y="38767"/>
                      </a:cubicBezTo>
                      <a:lnTo>
                        <a:pt x="90182" y="37496"/>
                      </a:lnTo>
                      <a:lnTo>
                        <a:pt x="106515" y="75946"/>
                      </a:lnTo>
                      <a:lnTo>
                        <a:pt x="103465" y="77217"/>
                      </a:lnTo>
                      <a:cubicBezTo>
                        <a:pt x="100414" y="72133"/>
                        <a:pt x="98190" y="69019"/>
                        <a:pt x="96791" y="67811"/>
                      </a:cubicBezTo>
                      <a:cubicBezTo>
                        <a:pt x="95012" y="66349"/>
                        <a:pt x="92788" y="65523"/>
                        <a:pt x="90118" y="65396"/>
                      </a:cubicBezTo>
                      <a:cubicBezTo>
                        <a:pt x="87449" y="65269"/>
                        <a:pt x="83763" y="66159"/>
                        <a:pt x="79187" y="68129"/>
                      </a:cubicBezTo>
                      <a:lnTo>
                        <a:pt x="54910" y="78425"/>
                      </a:lnTo>
                      <a:lnTo>
                        <a:pt x="70353" y="114841"/>
                      </a:lnTo>
                      <a:cubicBezTo>
                        <a:pt x="72451" y="119734"/>
                        <a:pt x="73912" y="122594"/>
                        <a:pt x="74802" y="123484"/>
                      </a:cubicBezTo>
                      <a:cubicBezTo>
                        <a:pt x="75692" y="124373"/>
                        <a:pt x="76772" y="124882"/>
                        <a:pt x="78170" y="125009"/>
                      </a:cubicBezTo>
                      <a:cubicBezTo>
                        <a:pt x="79505" y="125200"/>
                        <a:pt x="81729" y="124628"/>
                        <a:pt x="84780" y="123293"/>
                      </a:cubicBezTo>
                      <a:lnTo>
                        <a:pt x="103528" y="115349"/>
                      </a:lnTo>
                      <a:cubicBezTo>
                        <a:pt x="109756" y="112680"/>
                        <a:pt x="114141" y="110328"/>
                        <a:pt x="116556" y="108294"/>
                      </a:cubicBezTo>
                      <a:cubicBezTo>
                        <a:pt x="119035" y="106197"/>
                        <a:pt x="121005" y="103337"/>
                        <a:pt x="122530" y="99715"/>
                      </a:cubicBezTo>
                      <a:cubicBezTo>
                        <a:pt x="124437" y="94948"/>
                        <a:pt x="125772" y="88402"/>
                        <a:pt x="126407" y="80077"/>
                      </a:cubicBezTo>
                      <a:lnTo>
                        <a:pt x="129648" y="78679"/>
                      </a:lnTo>
                      <a:lnTo>
                        <a:pt x="131873" y="110392"/>
                      </a:lnTo>
                      <a:lnTo>
                        <a:pt x="46775" y="146553"/>
                      </a:lnTo>
                      <a:lnTo>
                        <a:pt x="45504" y="143566"/>
                      </a:lnTo>
                      <a:lnTo>
                        <a:pt x="49444" y="141914"/>
                      </a:lnTo>
                      <a:cubicBezTo>
                        <a:pt x="52050" y="140834"/>
                        <a:pt x="54274" y="139118"/>
                        <a:pt x="56054" y="136893"/>
                      </a:cubicBezTo>
                      <a:cubicBezTo>
                        <a:pt x="57452" y="135305"/>
                        <a:pt x="58024" y="133462"/>
                        <a:pt x="57960" y="131491"/>
                      </a:cubicBezTo>
                      <a:cubicBezTo>
                        <a:pt x="57833" y="129521"/>
                        <a:pt x="56626" y="125835"/>
                        <a:pt x="54338" y="120433"/>
                      </a:cubicBezTo>
                      <a:lnTo>
                        <a:pt x="23896" y="48682"/>
                      </a:lnTo>
                      <a:cubicBezTo>
                        <a:pt x="20909" y="41691"/>
                        <a:pt x="18367" y="37687"/>
                        <a:pt x="16270" y="36607"/>
                      </a:cubicBezTo>
                      <a:cubicBezTo>
                        <a:pt x="13410" y="35272"/>
                        <a:pt x="9660" y="35590"/>
                        <a:pt x="5148" y="37496"/>
                      </a:cubicBezTo>
                      <a:lnTo>
                        <a:pt x="1271" y="39149"/>
                      </a:lnTo>
                      <a:lnTo>
                        <a:pt x="0" y="36162"/>
                      </a:lnTo>
                      <a:lnTo>
                        <a:pt x="85098" y="0"/>
                      </a:lnTo>
                      <a:lnTo>
                        <a:pt x="96601" y="23642"/>
                      </a:lnTo>
                      <a:lnTo>
                        <a:pt x="93423" y="24976"/>
                      </a:lnTo>
                      <a:cubicBezTo>
                        <a:pt x="89801" y="19638"/>
                        <a:pt x="86877" y="16206"/>
                        <a:pt x="84526" y="14617"/>
                      </a:cubicBezTo>
                      <a:cubicBezTo>
                        <a:pt x="82238" y="13028"/>
                        <a:pt x="79441" y="12266"/>
                        <a:pt x="76264" y="12266"/>
                      </a:cubicBezTo>
                      <a:cubicBezTo>
                        <a:pt x="73722" y="12393"/>
                        <a:pt x="69718" y="13600"/>
                        <a:pt x="64252" y="15952"/>
                      </a:cubicBezTo>
                      <a:lnTo>
                        <a:pt x="33937" y="28790"/>
                      </a:lnTo>
                      <a:close/>
                    </a:path>
                  </a:pathLst>
                </a:custGeom>
                <a:solidFill>
                  <a:srgbClr val="B3B3B3"/>
                </a:solidFill>
                <a:ln w="0"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E76D6269-FF42-6398-8391-0CFF9DB69A69}"/>
                    </a:ext>
                  </a:extLst>
                </p:cNvPr>
                <p:cNvSpPr/>
                <p:nvPr/>
              </p:nvSpPr>
              <p:spPr>
                <a:xfrm>
                  <a:off x="4970766" y="4139983"/>
                  <a:ext cx="118116" cy="125662"/>
                </a:xfrm>
                <a:custGeom>
                  <a:avLst/>
                  <a:gdLst>
                    <a:gd name="connsiteX0" fmla="*/ 48685 w 118116"/>
                    <a:gd name="connsiteY0" fmla="*/ 995 h 125662"/>
                    <a:gd name="connsiteX1" fmla="*/ 91710 w 118116"/>
                    <a:gd name="connsiteY1" fmla="*/ 10909 h 125662"/>
                    <a:gd name="connsiteX2" fmla="*/ 116750 w 118116"/>
                    <a:gd name="connsiteY2" fmla="*/ 51266 h 125662"/>
                    <a:gd name="connsiteX3" fmla="*/ 108170 w 118116"/>
                    <a:gd name="connsiteY3" fmla="*/ 99058 h 125662"/>
                    <a:gd name="connsiteX4" fmla="*/ 70483 w 118116"/>
                    <a:gd name="connsiteY4" fmla="*/ 124542 h 125662"/>
                    <a:gd name="connsiteX5" fmla="*/ 26314 w 118116"/>
                    <a:gd name="connsiteY5" fmla="*/ 114946 h 125662"/>
                    <a:gd name="connsiteX6" fmla="*/ 1338 w 118116"/>
                    <a:gd name="connsiteY6" fmla="*/ 73319 h 125662"/>
                    <a:gd name="connsiteX7" fmla="*/ 11824 w 118116"/>
                    <a:gd name="connsiteY7" fmla="*/ 23938 h 125662"/>
                    <a:gd name="connsiteX8" fmla="*/ 48685 w 118116"/>
                    <a:gd name="connsiteY8" fmla="*/ 1059 h 125662"/>
                    <a:gd name="connsiteX9" fmla="*/ 48240 w 118116"/>
                    <a:gd name="connsiteY9" fmla="*/ 7668 h 125662"/>
                    <a:gd name="connsiteX10" fmla="*/ 25043 w 118116"/>
                    <a:gd name="connsiteY10" fmla="*/ 24192 h 125662"/>
                    <a:gd name="connsiteX11" fmla="*/ 21230 w 118116"/>
                    <a:gd name="connsiteY11" fmla="*/ 69188 h 125662"/>
                    <a:gd name="connsiteX12" fmla="*/ 41948 w 118116"/>
                    <a:gd name="connsiteY12" fmla="*/ 111260 h 125662"/>
                    <a:gd name="connsiteX13" fmla="*/ 69212 w 118116"/>
                    <a:gd name="connsiteY13" fmla="*/ 118378 h 125662"/>
                    <a:gd name="connsiteX14" fmla="*/ 94189 w 118116"/>
                    <a:gd name="connsiteY14" fmla="*/ 100265 h 125662"/>
                    <a:gd name="connsiteX15" fmla="*/ 97303 w 118116"/>
                    <a:gd name="connsiteY15" fmla="*/ 57367 h 125662"/>
                    <a:gd name="connsiteX16" fmla="*/ 76902 w 118116"/>
                    <a:gd name="connsiteY16" fmla="*/ 14532 h 125662"/>
                    <a:gd name="connsiteX17" fmla="*/ 48240 w 118116"/>
                    <a:gd name="connsiteY17" fmla="*/ 7668 h 12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116" h="125662">
                      <a:moveTo>
                        <a:pt x="48685" y="995"/>
                      </a:moveTo>
                      <a:cubicBezTo>
                        <a:pt x="63937" y="-1865"/>
                        <a:pt x="78300" y="1440"/>
                        <a:pt x="91710" y="10909"/>
                      </a:cubicBezTo>
                      <a:cubicBezTo>
                        <a:pt x="105120" y="20442"/>
                        <a:pt x="113445" y="33852"/>
                        <a:pt x="116750" y="51266"/>
                      </a:cubicBezTo>
                      <a:cubicBezTo>
                        <a:pt x="120118" y="69188"/>
                        <a:pt x="117259" y="85076"/>
                        <a:pt x="108170" y="99058"/>
                      </a:cubicBezTo>
                      <a:cubicBezTo>
                        <a:pt x="99082" y="112976"/>
                        <a:pt x="86562" y="121492"/>
                        <a:pt x="70483" y="124542"/>
                      </a:cubicBezTo>
                      <a:cubicBezTo>
                        <a:pt x="54277" y="127593"/>
                        <a:pt x="39533" y="124415"/>
                        <a:pt x="26314" y="114946"/>
                      </a:cubicBezTo>
                      <a:cubicBezTo>
                        <a:pt x="13095" y="105476"/>
                        <a:pt x="4770" y="91622"/>
                        <a:pt x="1338" y="73319"/>
                      </a:cubicBezTo>
                      <a:cubicBezTo>
                        <a:pt x="-2221" y="54634"/>
                        <a:pt x="1338" y="38174"/>
                        <a:pt x="11824" y="23938"/>
                      </a:cubicBezTo>
                      <a:cubicBezTo>
                        <a:pt x="20976" y="11608"/>
                        <a:pt x="33241" y="3982"/>
                        <a:pt x="48685" y="1059"/>
                      </a:cubicBezTo>
                      <a:close/>
                      <a:moveTo>
                        <a:pt x="48240" y="7668"/>
                      </a:moveTo>
                      <a:cubicBezTo>
                        <a:pt x="37690" y="9638"/>
                        <a:pt x="30000" y="15167"/>
                        <a:pt x="25043" y="24192"/>
                      </a:cubicBezTo>
                      <a:cubicBezTo>
                        <a:pt x="18942" y="35441"/>
                        <a:pt x="17671" y="50439"/>
                        <a:pt x="21230" y="69188"/>
                      </a:cubicBezTo>
                      <a:cubicBezTo>
                        <a:pt x="24852" y="88444"/>
                        <a:pt x="31780" y="102426"/>
                        <a:pt x="41948" y="111260"/>
                      </a:cubicBezTo>
                      <a:cubicBezTo>
                        <a:pt x="49765" y="117933"/>
                        <a:pt x="58853" y="120284"/>
                        <a:pt x="69212" y="118378"/>
                      </a:cubicBezTo>
                      <a:cubicBezTo>
                        <a:pt x="80271" y="116280"/>
                        <a:pt x="88596" y="110243"/>
                        <a:pt x="94189" y="100265"/>
                      </a:cubicBezTo>
                      <a:cubicBezTo>
                        <a:pt x="99781" y="90287"/>
                        <a:pt x="100798" y="75988"/>
                        <a:pt x="97303" y="57367"/>
                      </a:cubicBezTo>
                      <a:cubicBezTo>
                        <a:pt x="93490" y="37220"/>
                        <a:pt x="86689" y="22921"/>
                        <a:pt x="76902" y="14532"/>
                      </a:cubicBezTo>
                      <a:cubicBezTo>
                        <a:pt x="69022" y="7859"/>
                        <a:pt x="59489" y="5571"/>
                        <a:pt x="48240" y="7668"/>
                      </a:cubicBezTo>
                      <a:close/>
                    </a:path>
                  </a:pathLst>
                </a:custGeom>
                <a:solidFill>
                  <a:srgbClr val="B3B3B3"/>
                </a:solidFill>
                <a:ln w="0"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14440C6-BB64-B060-894B-E16C59E3440C}"/>
                    </a:ext>
                  </a:extLst>
                </p:cNvPr>
                <p:cNvSpPr/>
                <p:nvPr/>
              </p:nvSpPr>
              <p:spPr>
                <a:xfrm>
                  <a:off x="5104231" y="4127441"/>
                  <a:ext cx="91262" cy="123102"/>
                </a:xfrm>
                <a:custGeom>
                  <a:avLst/>
                  <a:gdLst>
                    <a:gd name="connsiteX0" fmla="*/ 34446 w 91262"/>
                    <a:gd name="connsiteY0" fmla="*/ 8580 h 123102"/>
                    <a:gd name="connsiteX1" fmla="*/ 36225 w 91262"/>
                    <a:gd name="connsiteY1" fmla="*/ 55673 h 123102"/>
                    <a:gd name="connsiteX2" fmla="*/ 58024 w 91262"/>
                    <a:gd name="connsiteY2" fmla="*/ 54846 h 123102"/>
                    <a:gd name="connsiteX3" fmla="*/ 68892 w 91262"/>
                    <a:gd name="connsiteY3" fmla="*/ 51097 h 123102"/>
                    <a:gd name="connsiteX4" fmla="*/ 73022 w 91262"/>
                    <a:gd name="connsiteY4" fmla="*/ 37814 h 123102"/>
                    <a:gd name="connsiteX5" fmla="*/ 76264 w 91262"/>
                    <a:gd name="connsiteY5" fmla="*/ 37687 h 123102"/>
                    <a:gd name="connsiteX6" fmla="*/ 77789 w 91262"/>
                    <a:gd name="connsiteY6" fmla="*/ 78234 h 123102"/>
                    <a:gd name="connsiteX7" fmla="*/ 74548 w 91262"/>
                    <a:gd name="connsiteY7" fmla="*/ 78361 h 123102"/>
                    <a:gd name="connsiteX8" fmla="*/ 72323 w 91262"/>
                    <a:gd name="connsiteY8" fmla="*/ 68193 h 123102"/>
                    <a:gd name="connsiteX9" fmla="*/ 67366 w 91262"/>
                    <a:gd name="connsiteY9" fmla="*/ 63490 h 123102"/>
                    <a:gd name="connsiteX10" fmla="*/ 58215 w 91262"/>
                    <a:gd name="connsiteY10" fmla="*/ 62219 h 123102"/>
                    <a:gd name="connsiteX11" fmla="*/ 36352 w 91262"/>
                    <a:gd name="connsiteY11" fmla="*/ 63045 h 123102"/>
                    <a:gd name="connsiteX12" fmla="*/ 37814 w 91262"/>
                    <a:gd name="connsiteY12" fmla="*/ 100668 h 123102"/>
                    <a:gd name="connsiteX13" fmla="*/ 39403 w 91262"/>
                    <a:gd name="connsiteY13" fmla="*/ 112616 h 123102"/>
                    <a:gd name="connsiteX14" fmla="*/ 43280 w 91262"/>
                    <a:gd name="connsiteY14" fmla="*/ 116302 h 123102"/>
                    <a:gd name="connsiteX15" fmla="*/ 51478 w 91262"/>
                    <a:gd name="connsiteY15" fmla="*/ 118145 h 123102"/>
                    <a:gd name="connsiteX16" fmla="*/ 55800 w 91262"/>
                    <a:gd name="connsiteY16" fmla="*/ 117955 h 123102"/>
                    <a:gd name="connsiteX17" fmla="*/ 55927 w 91262"/>
                    <a:gd name="connsiteY17" fmla="*/ 121196 h 123102"/>
                    <a:gd name="connsiteX18" fmla="*/ 4512 w 91262"/>
                    <a:gd name="connsiteY18" fmla="*/ 123102 h 123102"/>
                    <a:gd name="connsiteX19" fmla="*/ 4385 w 91262"/>
                    <a:gd name="connsiteY19" fmla="*/ 119861 h 123102"/>
                    <a:gd name="connsiteX20" fmla="*/ 8643 w 91262"/>
                    <a:gd name="connsiteY20" fmla="*/ 119734 h 123102"/>
                    <a:gd name="connsiteX21" fmla="*/ 19257 w 91262"/>
                    <a:gd name="connsiteY21" fmla="*/ 114968 h 123102"/>
                    <a:gd name="connsiteX22" fmla="*/ 20845 w 91262"/>
                    <a:gd name="connsiteY22" fmla="*/ 101304 h 123102"/>
                    <a:gd name="connsiteX23" fmla="*/ 17922 w 91262"/>
                    <a:gd name="connsiteY23" fmla="*/ 23896 h 123102"/>
                    <a:gd name="connsiteX24" fmla="*/ 16333 w 91262"/>
                    <a:gd name="connsiteY24" fmla="*/ 11948 h 123102"/>
                    <a:gd name="connsiteX25" fmla="*/ 12583 w 91262"/>
                    <a:gd name="connsiteY25" fmla="*/ 8262 h 123102"/>
                    <a:gd name="connsiteX26" fmla="*/ 4385 w 91262"/>
                    <a:gd name="connsiteY26" fmla="*/ 6419 h 123102"/>
                    <a:gd name="connsiteX27" fmla="*/ 127 w 91262"/>
                    <a:gd name="connsiteY27" fmla="*/ 6610 h 123102"/>
                    <a:gd name="connsiteX28" fmla="*/ 0 w 91262"/>
                    <a:gd name="connsiteY28" fmla="*/ 3368 h 123102"/>
                    <a:gd name="connsiteX29" fmla="*/ 89165 w 91262"/>
                    <a:gd name="connsiteY29" fmla="*/ 0 h 123102"/>
                    <a:gd name="connsiteX30" fmla="*/ 91262 w 91262"/>
                    <a:gd name="connsiteY30" fmla="*/ 26311 h 123102"/>
                    <a:gd name="connsiteX31" fmla="*/ 88212 w 91262"/>
                    <a:gd name="connsiteY31" fmla="*/ 26438 h 123102"/>
                    <a:gd name="connsiteX32" fmla="*/ 82365 w 91262"/>
                    <a:gd name="connsiteY32" fmla="*/ 14299 h 123102"/>
                    <a:gd name="connsiteX33" fmla="*/ 74675 w 91262"/>
                    <a:gd name="connsiteY33" fmla="*/ 8897 h 123102"/>
                    <a:gd name="connsiteX34" fmla="*/ 60757 w 91262"/>
                    <a:gd name="connsiteY34" fmla="*/ 7626 h 123102"/>
                    <a:gd name="connsiteX35" fmla="*/ 34319 w 91262"/>
                    <a:gd name="connsiteY35" fmla="*/ 8643 h 12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2" h="123102">
                      <a:moveTo>
                        <a:pt x="34446" y="8580"/>
                      </a:moveTo>
                      <a:lnTo>
                        <a:pt x="36225" y="55673"/>
                      </a:lnTo>
                      <a:lnTo>
                        <a:pt x="58024" y="54846"/>
                      </a:lnTo>
                      <a:cubicBezTo>
                        <a:pt x="63045" y="54656"/>
                        <a:pt x="66667" y="53385"/>
                        <a:pt x="68892" y="51097"/>
                      </a:cubicBezTo>
                      <a:cubicBezTo>
                        <a:pt x="71116" y="48809"/>
                        <a:pt x="72514" y="44360"/>
                        <a:pt x="73022" y="37814"/>
                      </a:cubicBezTo>
                      <a:lnTo>
                        <a:pt x="76264" y="37687"/>
                      </a:lnTo>
                      <a:lnTo>
                        <a:pt x="77789" y="78234"/>
                      </a:lnTo>
                      <a:lnTo>
                        <a:pt x="74548" y="78361"/>
                      </a:lnTo>
                      <a:cubicBezTo>
                        <a:pt x="74294" y="73722"/>
                        <a:pt x="73595" y="70353"/>
                        <a:pt x="72323" y="68193"/>
                      </a:cubicBezTo>
                      <a:cubicBezTo>
                        <a:pt x="71116" y="66032"/>
                        <a:pt x="69464" y="64506"/>
                        <a:pt x="67366" y="63490"/>
                      </a:cubicBezTo>
                      <a:cubicBezTo>
                        <a:pt x="65269" y="62473"/>
                        <a:pt x="62218" y="62028"/>
                        <a:pt x="58215" y="62219"/>
                      </a:cubicBezTo>
                      <a:lnTo>
                        <a:pt x="36352" y="63045"/>
                      </a:lnTo>
                      <a:lnTo>
                        <a:pt x="37814" y="100668"/>
                      </a:lnTo>
                      <a:cubicBezTo>
                        <a:pt x="38068" y="106706"/>
                        <a:pt x="38577" y="110710"/>
                        <a:pt x="39403" y="112616"/>
                      </a:cubicBezTo>
                      <a:cubicBezTo>
                        <a:pt x="40038" y="114078"/>
                        <a:pt x="41310" y="115285"/>
                        <a:pt x="43280" y="116302"/>
                      </a:cubicBezTo>
                      <a:cubicBezTo>
                        <a:pt x="45949" y="117637"/>
                        <a:pt x="48682" y="118209"/>
                        <a:pt x="51478" y="118145"/>
                      </a:cubicBezTo>
                      <a:lnTo>
                        <a:pt x="55800" y="117955"/>
                      </a:lnTo>
                      <a:lnTo>
                        <a:pt x="55927" y="121196"/>
                      </a:lnTo>
                      <a:lnTo>
                        <a:pt x="4512" y="123102"/>
                      </a:lnTo>
                      <a:lnTo>
                        <a:pt x="4385" y="119861"/>
                      </a:lnTo>
                      <a:lnTo>
                        <a:pt x="8643" y="119734"/>
                      </a:lnTo>
                      <a:cubicBezTo>
                        <a:pt x="13600" y="119543"/>
                        <a:pt x="17096" y="117955"/>
                        <a:pt x="19257" y="114968"/>
                      </a:cubicBezTo>
                      <a:cubicBezTo>
                        <a:pt x="20591" y="113061"/>
                        <a:pt x="21100" y="108485"/>
                        <a:pt x="20845" y="101304"/>
                      </a:cubicBezTo>
                      <a:lnTo>
                        <a:pt x="17922" y="23896"/>
                      </a:lnTo>
                      <a:cubicBezTo>
                        <a:pt x="17731" y="17858"/>
                        <a:pt x="17159" y="13855"/>
                        <a:pt x="16333" y="11948"/>
                      </a:cubicBezTo>
                      <a:cubicBezTo>
                        <a:pt x="15698" y="10486"/>
                        <a:pt x="14427" y="9279"/>
                        <a:pt x="12583" y="8262"/>
                      </a:cubicBezTo>
                      <a:cubicBezTo>
                        <a:pt x="9978" y="6927"/>
                        <a:pt x="7245" y="6355"/>
                        <a:pt x="4385" y="6419"/>
                      </a:cubicBezTo>
                      <a:lnTo>
                        <a:pt x="127" y="6610"/>
                      </a:lnTo>
                      <a:lnTo>
                        <a:pt x="0" y="3368"/>
                      </a:lnTo>
                      <a:lnTo>
                        <a:pt x="89165" y="0"/>
                      </a:lnTo>
                      <a:lnTo>
                        <a:pt x="91262" y="26311"/>
                      </a:lnTo>
                      <a:lnTo>
                        <a:pt x="88212" y="26438"/>
                      </a:lnTo>
                      <a:cubicBezTo>
                        <a:pt x="86432" y="20909"/>
                        <a:pt x="84526" y="16842"/>
                        <a:pt x="82365" y="14299"/>
                      </a:cubicBezTo>
                      <a:cubicBezTo>
                        <a:pt x="80204" y="11757"/>
                        <a:pt x="77662" y="9914"/>
                        <a:pt x="74675" y="8897"/>
                      </a:cubicBezTo>
                      <a:cubicBezTo>
                        <a:pt x="71624" y="7817"/>
                        <a:pt x="67049" y="7436"/>
                        <a:pt x="60757" y="7626"/>
                      </a:cubicBezTo>
                      <a:lnTo>
                        <a:pt x="34319" y="8643"/>
                      </a:lnTo>
                      <a:close/>
                    </a:path>
                  </a:pathLst>
                </a:custGeom>
                <a:solidFill>
                  <a:srgbClr val="B3B3B3"/>
                </a:solidFill>
                <a:ln w="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62F9187E-9D02-DB0E-FD88-2A3158497325}"/>
                    </a:ext>
                  </a:extLst>
                </p:cNvPr>
                <p:cNvSpPr/>
                <p:nvPr/>
              </p:nvSpPr>
              <p:spPr>
                <a:xfrm>
                  <a:off x="5255042" y="4131000"/>
                  <a:ext cx="103784" cy="126407"/>
                </a:xfrm>
                <a:custGeom>
                  <a:avLst/>
                  <a:gdLst>
                    <a:gd name="connsiteX0" fmla="*/ 42072 w 103784"/>
                    <a:gd name="connsiteY0" fmla="*/ 68256 h 126407"/>
                    <a:gd name="connsiteX1" fmla="*/ 36924 w 103784"/>
                    <a:gd name="connsiteY1" fmla="*/ 102829 h 126407"/>
                    <a:gd name="connsiteX2" fmla="*/ 37306 w 103784"/>
                    <a:gd name="connsiteY2" fmla="*/ 117128 h 126407"/>
                    <a:gd name="connsiteX3" fmla="*/ 46775 w 103784"/>
                    <a:gd name="connsiteY3" fmla="*/ 122467 h 126407"/>
                    <a:gd name="connsiteX4" fmla="*/ 51351 w 103784"/>
                    <a:gd name="connsiteY4" fmla="*/ 123166 h 126407"/>
                    <a:gd name="connsiteX5" fmla="*/ 50842 w 103784"/>
                    <a:gd name="connsiteY5" fmla="*/ 126407 h 126407"/>
                    <a:gd name="connsiteX6" fmla="*/ 0 w 103784"/>
                    <a:gd name="connsiteY6" fmla="*/ 118781 h 126407"/>
                    <a:gd name="connsiteX7" fmla="*/ 508 w 103784"/>
                    <a:gd name="connsiteY7" fmla="*/ 115540 h 126407"/>
                    <a:gd name="connsiteX8" fmla="*/ 4957 w 103784"/>
                    <a:gd name="connsiteY8" fmla="*/ 116175 h 126407"/>
                    <a:gd name="connsiteX9" fmla="*/ 16460 w 103784"/>
                    <a:gd name="connsiteY9" fmla="*/ 112870 h 126407"/>
                    <a:gd name="connsiteX10" fmla="*/ 20146 w 103784"/>
                    <a:gd name="connsiteY10" fmla="*/ 100287 h 126407"/>
                    <a:gd name="connsiteX11" fmla="*/ 31586 w 103784"/>
                    <a:gd name="connsiteY11" fmla="*/ 23578 h 126407"/>
                    <a:gd name="connsiteX12" fmla="*/ 31332 w 103784"/>
                    <a:gd name="connsiteY12" fmla="*/ 9279 h 126407"/>
                    <a:gd name="connsiteX13" fmla="*/ 21735 w 103784"/>
                    <a:gd name="connsiteY13" fmla="*/ 3877 h 126407"/>
                    <a:gd name="connsiteX14" fmla="*/ 17286 w 103784"/>
                    <a:gd name="connsiteY14" fmla="*/ 3241 h 126407"/>
                    <a:gd name="connsiteX15" fmla="*/ 17795 w 103784"/>
                    <a:gd name="connsiteY15" fmla="*/ 0 h 126407"/>
                    <a:gd name="connsiteX16" fmla="*/ 61329 w 103784"/>
                    <a:gd name="connsiteY16" fmla="*/ 6482 h 126407"/>
                    <a:gd name="connsiteX17" fmla="*/ 85987 w 103784"/>
                    <a:gd name="connsiteY17" fmla="*/ 13537 h 126407"/>
                    <a:gd name="connsiteX18" fmla="*/ 99842 w 103784"/>
                    <a:gd name="connsiteY18" fmla="*/ 26947 h 126407"/>
                    <a:gd name="connsiteX19" fmla="*/ 103401 w 103784"/>
                    <a:gd name="connsiteY19" fmla="*/ 46330 h 126407"/>
                    <a:gd name="connsiteX20" fmla="*/ 90309 w 103784"/>
                    <a:gd name="connsiteY20" fmla="*/ 68510 h 126407"/>
                    <a:gd name="connsiteX21" fmla="*/ 61837 w 103784"/>
                    <a:gd name="connsiteY21" fmla="*/ 73595 h 126407"/>
                    <a:gd name="connsiteX22" fmla="*/ 52622 w 103784"/>
                    <a:gd name="connsiteY22" fmla="*/ 71624 h 126407"/>
                    <a:gd name="connsiteX23" fmla="*/ 42199 w 103784"/>
                    <a:gd name="connsiteY23" fmla="*/ 68192 h 126407"/>
                    <a:gd name="connsiteX24" fmla="*/ 42835 w 103784"/>
                    <a:gd name="connsiteY24" fmla="*/ 63299 h 126407"/>
                    <a:gd name="connsiteX25" fmla="*/ 50842 w 103784"/>
                    <a:gd name="connsiteY25" fmla="*/ 65841 h 126407"/>
                    <a:gd name="connsiteX26" fmla="*/ 56880 w 103784"/>
                    <a:gd name="connsiteY26" fmla="*/ 67176 h 126407"/>
                    <a:gd name="connsiteX27" fmla="*/ 73658 w 103784"/>
                    <a:gd name="connsiteY27" fmla="*/ 62473 h 126407"/>
                    <a:gd name="connsiteX28" fmla="*/ 83000 w 103784"/>
                    <a:gd name="connsiteY28" fmla="*/ 45186 h 126407"/>
                    <a:gd name="connsiteX29" fmla="*/ 81984 w 103784"/>
                    <a:gd name="connsiteY29" fmla="*/ 30378 h 126407"/>
                    <a:gd name="connsiteX30" fmla="*/ 74548 w 103784"/>
                    <a:gd name="connsiteY30" fmla="*/ 19129 h 126407"/>
                    <a:gd name="connsiteX31" fmla="*/ 61901 w 103784"/>
                    <a:gd name="connsiteY31" fmla="*/ 13855 h 126407"/>
                    <a:gd name="connsiteX32" fmla="*/ 50207 w 103784"/>
                    <a:gd name="connsiteY32" fmla="*/ 13855 h 126407"/>
                    <a:gd name="connsiteX33" fmla="*/ 42835 w 103784"/>
                    <a:gd name="connsiteY33" fmla="*/ 63235 h 1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3784" h="126407">
                      <a:moveTo>
                        <a:pt x="42072" y="68256"/>
                      </a:moveTo>
                      <a:lnTo>
                        <a:pt x="36924" y="102829"/>
                      </a:lnTo>
                      <a:cubicBezTo>
                        <a:pt x="35780" y="110328"/>
                        <a:pt x="35908" y="115095"/>
                        <a:pt x="37306" y="117128"/>
                      </a:cubicBezTo>
                      <a:cubicBezTo>
                        <a:pt x="39149" y="120052"/>
                        <a:pt x="42326" y="121831"/>
                        <a:pt x="46775" y="122467"/>
                      </a:cubicBezTo>
                      <a:lnTo>
                        <a:pt x="51351" y="123166"/>
                      </a:lnTo>
                      <a:lnTo>
                        <a:pt x="50842" y="126407"/>
                      </a:lnTo>
                      <a:lnTo>
                        <a:pt x="0" y="118781"/>
                      </a:lnTo>
                      <a:lnTo>
                        <a:pt x="508" y="115540"/>
                      </a:lnTo>
                      <a:lnTo>
                        <a:pt x="4957" y="116175"/>
                      </a:lnTo>
                      <a:cubicBezTo>
                        <a:pt x="9978" y="116938"/>
                        <a:pt x="13791" y="115857"/>
                        <a:pt x="16460" y="112870"/>
                      </a:cubicBezTo>
                      <a:cubicBezTo>
                        <a:pt x="17858" y="111218"/>
                        <a:pt x="19129" y="107023"/>
                        <a:pt x="20146" y="100287"/>
                      </a:cubicBezTo>
                      <a:lnTo>
                        <a:pt x="31586" y="23578"/>
                      </a:lnTo>
                      <a:cubicBezTo>
                        <a:pt x="32666" y="16079"/>
                        <a:pt x="32603" y="11376"/>
                        <a:pt x="31332" y="9279"/>
                      </a:cubicBezTo>
                      <a:cubicBezTo>
                        <a:pt x="29425" y="6355"/>
                        <a:pt x="26247" y="4576"/>
                        <a:pt x="21735" y="3877"/>
                      </a:cubicBezTo>
                      <a:lnTo>
                        <a:pt x="17286" y="3241"/>
                      </a:lnTo>
                      <a:lnTo>
                        <a:pt x="17795" y="0"/>
                      </a:lnTo>
                      <a:lnTo>
                        <a:pt x="61329" y="6482"/>
                      </a:lnTo>
                      <a:cubicBezTo>
                        <a:pt x="71942" y="8071"/>
                        <a:pt x="80140" y="10423"/>
                        <a:pt x="85987" y="13537"/>
                      </a:cubicBezTo>
                      <a:cubicBezTo>
                        <a:pt x="91771" y="16651"/>
                        <a:pt x="96410" y="21100"/>
                        <a:pt x="99842" y="26947"/>
                      </a:cubicBezTo>
                      <a:cubicBezTo>
                        <a:pt x="103274" y="32793"/>
                        <a:pt x="104481" y="39276"/>
                        <a:pt x="103401" y="46330"/>
                      </a:cubicBezTo>
                      <a:cubicBezTo>
                        <a:pt x="101939" y="56054"/>
                        <a:pt x="97618" y="63426"/>
                        <a:pt x="90309" y="68510"/>
                      </a:cubicBezTo>
                      <a:cubicBezTo>
                        <a:pt x="83000" y="73658"/>
                        <a:pt x="73531" y="75310"/>
                        <a:pt x="61837" y="73595"/>
                      </a:cubicBezTo>
                      <a:cubicBezTo>
                        <a:pt x="58977" y="73150"/>
                        <a:pt x="55927" y="72514"/>
                        <a:pt x="52622" y="71624"/>
                      </a:cubicBezTo>
                      <a:cubicBezTo>
                        <a:pt x="49381" y="70735"/>
                        <a:pt x="45885" y="69591"/>
                        <a:pt x="42199" y="68192"/>
                      </a:cubicBezTo>
                      <a:close/>
                      <a:moveTo>
                        <a:pt x="42835" y="63299"/>
                      </a:moveTo>
                      <a:cubicBezTo>
                        <a:pt x="45822" y="64379"/>
                        <a:pt x="48491" y="65205"/>
                        <a:pt x="50842" y="65841"/>
                      </a:cubicBezTo>
                      <a:cubicBezTo>
                        <a:pt x="53194" y="66477"/>
                        <a:pt x="55228" y="66921"/>
                        <a:pt x="56880" y="67176"/>
                      </a:cubicBezTo>
                      <a:cubicBezTo>
                        <a:pt x="62981" y="68065"/>
                        <a:pt x="68510" y="66540"/>
                        <a:pt x="73658" y="62473"/>
                      </a:cubicBezTo>
                      <a:cubicBezTo>
                        <a:pt x="78742" y="58405"/>
                        <a:pt x="81856" y="52686"/>
                        <a:pt x="83000" y="45186"/>
                      </a:cubicBezTo>
                      <a:cubicBezTo>
                        <a:pt x="83763" y="40038"/>
                        <a:pt x="83445" y="35145"/>
                        <a:pt x="81984" y="30378"/>
                      </a:cubicBezTo>
                      <a:cubicBezTo>
                        <a:pt x="80522" y="25675"/>
                        <a:pt x="78043" y="21926"/>
                        <a:pt x="74548" y="19129"/>
                      </a:cubicBezTo>
                      <a:cubicBezTo>
                        <a:pt x="71052" y="16397"/>
                        <a:pt x="66794" y="14617"/>
                        <a:pt x="61901" y="13855"/>
                      </a:cubicBezTo>
                      <a:cubicBezTo>
                        <a:pt x="58914" y="13410"/>
                        <a:pt x="55037" y="13410"/>
                        <a:pt x="50207" y="13855"/>
                      </a:cubicBezTo>
                      <a:lnTo>
                        <a:pt x="42835" y="63235"/>
                      </a:lnTo>
                      <a:close/>
                    </a:path>
                  </a:pathLst>
                </a:custGeom>
                <a:solidFill>
                  <a:srgbClr val="B3B3B3"/>
                </a:solidFill>
                <a:ln w="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0C7C5AA5-3EE8-1125-1510-66786E056B54}"/>
                    </a:ext>
                  </a:extLst>
                </p:cNvPr>
                <p:cNvSpPr/>
                <p:nvPr/>
              </p:nvSpPr>
              <p:spPr>
                <a:xfrm>
                  <a:off x="5355012" y="4149176"/>
                  <a:ext cx="154116" cy="151319"/>
                </a:xfrm>
                <a:custGeom>
                  <a:avLst/>
                  <a:gdLst>
                    <a:gd name="connsiteX0" fmla="*/ 51669 w 154116"/>
                    <a:gd name="connsiteY0" fmla="*/ 63426 h 151319"/>
                    <a:gd name="connsiteX1" fmla="*/ 104990 w 154116"/>
                    <a:gd name="connsiteY1" fmla="*/ 79823 h 151319"/>
                    <a:gd name="connsiteX2" fmla="*/ 115095 w 154116"/>
                    <a:gd name="connsiteY2" fmla="*/ 46966 h 151319"/>
                    <a:gd name="connsiteX3" fmla="*/ 117573 w 154116"/>
                    <a:gd name="connsiteY3" fmla="*/ 35018 h 151319"/>
                    <a:gd name="connsiteX4" fmla="*/ 115158 w 154116"/>
                    <a:gd name="connsiteY4" fmla="*/ 30251 h 151319"/>
                    <a:gd name="connsiteX5" fmla="*/ 108104 w 154116"/>
                    <a:gd name="connsiteY5" fmla="*/ 25866 h 151319"/>
                    <a:gd name="connsiteX6" fmla="*/ 104037 w 154116"/>
                    <a:gd name="connsiteY6" fmla="*/ 24595 h 151319"/>
                    <a:gd name="connsiteX7" fmla="*/ 104990 w 154116"/>
                    <a:gd name="connsiteY7" fmla="*/ 21481 h 151319"/>
                    <a:gd name="connsiteX8" fmla="*/ 154116 w 154116"/>
                    <a:gd name="connsiteY8" fmla="*/ 36607 h 151319"/>
                    <a:gd name="connsiteX9" fmla="*/ 153163 w 154116"/>
                    <a:gd name="connsiteY9" fmla="*/ 39721 h 151319"/>
                    <a:gd name="connsiteX10" fmla="*/ 149096 w 154116"/>
                    <a:gd name="connsiteY10" fmla="*/ 38450 h 151319"/>
                    <a:gd name="connsiteX11" fmla="*/ 140770 w 154116"/>
                    <a:gd name="connsiteY11" fmla="*/ 38005 h 151319"/>
                    <a:gd name="connsiteX12" fmla="*/ 135813 w 154116"/>
                    <a:gd name="connsiteY12" fmla="*/ 40992 h 151319"/>
                    <a:gd name="connsiteX13" fmla="*/ 131364 w 154116"/>
                    <a:gd name="connsiteY13" fmla="*/ 51923 h 151319"/>
                    <a:gd name="connsiteX14" fmla="*/ 108549 w 154116"/>
                    <a:gd name="connsiteY14" fmla="*/ 125962 h 151319"/>
                    <a:gd name="connsiteX15" fmla="*/ 106134 w 154116"/>
                    <a:gd name="connsiteY15" fmla="*/ 137783 h 151319"/>
                    <a:gd name="connsiteX16" fmla="*/ 108485 w 154116"/>
                    <a:gd name="connsiteY16" fmla="*/ 142486 h 151319"/>
                    <a:gd name="connsiteX17" fmla="*/ 115667 w 154116"/>
                    <a:gd name="connsiteY17" fmla="*/ 146935 h 151319"/>
                    <a:gd name="connsiteX18" fmla="*/ 119734 w 154116"/>
                    <a:gd name="connsiteY18" fmla="*/ 148206 h 151319"/>
                    <a:gd name="connsiteX19" fmla="*/ 118781 w 154116"/>
                    <a:gd name="connsiteY19" fmla="*/ 151320 h 151319"/>
                    <a:gd name="connsiteX20" fmla="*/ 69654 w 154116"/>
                    <a:gd name="connsiteY20" fmla="*/ 136194 h 151319"/>
                    <a:gd name="connsiteX21" fmla="*/ 70608 w 154116"/>
                    <a:gd name="connsiteY21" fmla="*/ 133080 h 151319"/>
                    <a:gd name="connsiteX22" fmla="*/ 74675 w 154116"/>
                    <a:gd name="connsiteY22" fmla="*/ 134351 h 151319"/>
                    <a:gd name="connsiteX23" fmla="*/ 86178 w 154116"/>
                    <a:gd name="connsiteY23" fmla="*/ 133334 h 151319"/>
                    <a:gd name="connsiteX24" fmla="*/ 92279 w 154116"/>
                    <a:gd name="connsiteY24" fmla="*/ 120942 h 151319"/>
                    <a:gd name="connsiteX25" fmla="*/ 103020 w 154116"/>
                    <a:gd name="connsiteY25" fmla="*/ 85987 h 151319"/>
                    <a:gd name="connsiteX26" fmla="*/ 49699 w 154116"/>
                    <a:gd name="connsiteY26" fmla="*/ 69591 h 151319"/>
                    <a:gd name="connsiteX27" fmla="*/ 38958 w 154116"/>
                    <a:gd name="connsiteY27" fmla="*/ 104545 h 151319"/>
                    <a:gd name="connsiteX28" fmla="*/ 36543 w 154116"/>
                    <a:gd name="connsiteY28" fmla="*/ 116366 h 151319"/>
                    <a:gd name="connsiteX29" fmla="*/ 38958 w 154116"/>
                    <a:gd name="connsiteY29" fmla="*/ 121069 h 151319"/>
                    <a:gd name="connsiteX30" fmla="*/ 46012 w 154116"/>
                    <a:gd name="connsiteY30" fmla="*/ 125454 h 151319"/>
                    <a:gd name="connsiteX31" fmla="*/ 50143 w 154116"/>
                    <a:gd name="connsiteY31" fmla="*/ 126725 h 151319"/>
                    <a:gd name="connsiteX32" fmla="*/ 49190 w 154116"/>
                    <a:gd name="connsiteY32" fmla="*/ 129839 h 151319"/>
                    <a:gd name="connsiteX33" fmla="*/ 0 w 154116"/>
                    <a:gd name="connsiteY33" fmla="*/ 114713 h 151319"/>
                    <a:gd name="connsiteX34" fmla="*/ 953 w 154116"/>
                    <a:gd name="connsiteY34" fmla="*/ 111599 h 151319"/>
                    <a:gd name="connsiteX35" fmla="*/ 5021 w 154116"/>
                    <a:gd name="connsiteY35" fmla="*/ 112870 h 151319"/>
                    <a:gd name="connsiteX36" fmla="*/ 16651 w 154116"/>
                    <a:gd name="connsiteY36" fmla="*/ 111917 h 151319"/>
                    <a:gd name="connsiteX37" fmla="*/ 22689 w 154116"/>
                    <a:gd name="connsiteY37" fmla="*/ 99524 h 151319"/>
                    <a:gd name="connsiteX38" fmla="*/ 45504 w 154116"/>
                    <a:gd name="connsiteY38" fmla="*/ 25485 h 151319"/>
                    <a:gd name="connsiteX39" fmla="*/ 47983 w 154116"/>
                    <a:gd name="connsiteY39" fmla="*/ 13537 h 151319"/>
                    <a:gd name="connsiteX40" fmla="*/ 45631 w 154116"/>
                    <a:gd name="connsiteY40" fmla="*/ 8834 h 151319"/>
                    <a:gd name="connsiteX41" fmla="*/ 38450 w 154116"/>
                    <a:gd name="connsiteY41" fmla="*/ 4385 h 151319"/>
                    <a:gd name="connsiteX42" fmla="*/ 34382 w 154116"/>
                    <a:gd name="connsiteY42" fmla="*/ 3114 h 151319"/>
                    <a:gd name="connsiteX43" fmla="*/ 35336 w 154116"/>
                    <a:gd name="connsiteY43" fmla="*/ 0 h 151319"/>
                    <a:gd name="connsiteX44" fmla="*/ 84526 w 154116"/>
                    <a:gd name="connsiteY44" fmla="*/ 15126 h 151319"/>
                    <a:gd name="connsiteX45" fmla="*/ 83572 w 154116"/>
                    <a:gd name="connsiteY45" fmla="*/ 18240 h 151319"/>
                    <a:gd name="connsiteX46" fmla="*/ 79441 w 154116"/>
                    <a:gd name="connsiteY46" fmla="*/ 16969 h 151319"/>
                    <a:gd name="connsiteX47" fmla="*/ 71116 w 154116"/>
                    <a:gd name="connsiteY47" fmla="*/ 16524 h 151319"/>
                    <a:gd name="connsiteX48" fmla="*/ 66222 w 154116"/>
                    <a:gd name="connsiteY48" fmla="*/ 19511 h 151319"/>
                    <a:gd name="connsiteX49" fmla="*/ 61774 w 154116"/>
                    <a:gd name="connsiteY49" fmla="*/ 30442 h 151319"/>
                    <a:gd name="connsiteX50" fmla="*/ 51669 w 154116"/>
                    <a:gd name="connsiteY50" fmla="*/ 63299 h 1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116" h="151319">
                      <a:moveTo>
                        <a:pt x="51669" y="63426"/>
                      </a:moveTo>
                      <a:lnTo>
                        <a:pt x="104990" y="79823"/>
                      </a:lnTo>
                      <a:lnTo>
                        <a:pt x="115095" y="46966"/>
                      </a:lnTo>
                      <a:cubicBezTo>
                        <a:pt x="116874" y="41119"/>
                        <a:pt x="117700" y="37115"/>
                        <a:pt x="117573" y="35018"/>
                      </a:cubicBezTo>
                      <a:cubicBezTo>
                        <a:pt x="117446" y="33429"/>
                        <a:pt x="116620" y="31840"/>
                        <a:pt x="115158" y="30251"/>
                      </a:cubicBezTo>
                      <a:cubicBezTo>
                        <a:pt x="113125" y="28154"/>
                        <a:pt x="110773" y="26692"/>
                        <a:pt x="108104" y="25866"/>
                      </a:cubicBezTo>
                      <a:lnTo>
                        <a:pt x="104037" y="24595"/>
                      </a:lnTo>
                      <a:lnTo>
                        <a:pt x="104990" y="21481"/>
                      </a:lnTo>
                      <a:lnTo>
                        <a:pt x="154116" y="36607"/>
                      </a:lnTo>
                      <a:lnTo>
                        <a:pt x="153163" y="39721"/>
                      </a:lnTo>
                      <a:lnTo>
                        <a:pt x="149096" y="38450"/>
                      </a:lnTo>
                      <a:cubicBezTo>
                        <a:pt x="146363" y="37623"/>
                        <a:pt x="143630" y="37496"/>
                        <a:pt x="140770" y="38005"/>
                      </a:cubicBezTo>
                      <a:cubicBezTo>
                        <a:pt x="138673" y="38386"/>
                        <a:pt x="137021" y="39339"/>
                        <a:pt x="135813" y="40992"/>
                      </a:cubicBezTo>
                      <a:cubicBezTo>
                        <a:pt x="134606" y="42644"/>
                        <a:pt x="133144" y="46267"/>
                        <a:pt x="131364" y="51923"/>
                      </a:cubicBezTo>
                      <a:lnTo>
                        <a:pt x="108549" y="125962"/>
                      </a:lnTo>
                      <a:cubicBezTo>
                        <a:pt x="106769" y="131746"/>
                        <a:pt x="105943" y="135749"/>
                        <a:pt x="106134" y="137783"/>
                      </a:cubicBezTo>
                      <a:cubicBezTo>
                        <a:pt x="106261" y="139372"/>
                        <a:pt x="107024" y="140961"/>
                        <a:pt x="108485" y="142486"/>
                      </a:cubicBezTo>
                      <a:cubicBezTo>
                        <a:pt x="110582" y="144583"/>
                        <a:pt x="112934" y="146109"/>
                        <a:pt x="115667" y="146935"/>
                      </a:cubicBezTo>
                      <a:lnTo>
                        <a:pt x="119734" y="148206"/>
                      </a:lnTo>
                      <a:lnTo>
                        <a:pt x="118781" y="151320"/>
                      </a:lnTo>
                      <a:lnTo>
                        <a:pt x="69654" y="136194"/>
                      </a:lnTo>
                      <a:lnTo>
                        <a:pt x="70608" y="133080"/>
                      </a:lnTo>
                      <a:lnTo>
                        <a:pt x="74675" y="134351"/>
                      </a:lnTo>
                      <a:cubicBezTo>
                        <a:pt x="79378" y="135813"/>
                        <a:pt x="83191" y="135432"/>
                        <a:pt x="86178" y="133334"/>
                      </a:cubicBezTo>
                      <a:cubicBezTo>
                        <a:pt x="88148" y="131936"/>
                        <a:pt x="90182" y="127805"/>
                        <a:pt x="92279" y="120942"/>
                      </a:cubicBezTo>
                      <a:lnTo>
                        <a:pt x="103020" y="85987"/>
                      </a:lnTo>
                      <a:lnTo>
                        <a:pt x="49699" y="69591"/>
                      </a:lnTo>
                      <a:lnTo>
                        <a:pt x="38958" y="104545"/>
                      </a:lnTo>
                      <a:cubicBezTo>
                        <a:pt x="37179" y="110392"/>
                        <a:pt x="36352" y="114332"/>
                        <a:pt x="36543" y="116366"/>
                      </a:cubicBezTo>
                      <a:cubicBezTo>
                        <a:pt x="36670" y="117955"/>
                        <a:pt x="37496" y="119543"/>
                        <a:pt x="38958" y="121069"/>
                      </a:cubicBezTo>
                      <a:cubicBezTo>
                        <a:pt x="40992" y="123166"/>
                        <a:pt x="43343" y="124628"/>
                        <a:pt x="46012" y="125454"/>
                      </a:cubicBezTo>
                      <a:lnTo>
                        <a:pt x="50143" y="126725"/>
                      </a:lnTo>
                      <a:lnTo>
                        <a:pt x="49190" y="129839"/>
                      </a:lnTo>
                      <a:lnTo>
                        <a:pt x="0" y="114713"/>
                      </a:lnTo>
                      <a:lnTo>
                        <a:pt x="953" y="111599"/>
                      </a:lnTo>
                      <a:lnTo>
                        <a:pt x="5021" y="112870"/>
                      </a:lnTo>
                      <a:cubicBezTo>
                        <a:pt x="9787" y="114332"/>
                        <a:pt x="13600" y="114014"/>
                        <a:pt x="16651" y="111917"/>
                      </a:cubicBezTo>
                      <a:cubicBezTo>
                        <a:pt x="18558" y="110519"/>
                        <a:pt x="20591" y="106388"/>
                        <a:pt x="22689" y="99524"/>
                      </a:cubicBezTo>
                      <a:lnTo>
                        <a:pt x="45504" y="25485"/>
                      </a:lnTo>
                      <a:cubicBezTo>
                        <a:pt x="47284" y="19638"/>
                        <a:pt x="48110" y="15634"/>
                        <a:pt x="47983" y="13537"/>
                      </a:cubicBezTo>
                      <a:cubicBezTo>
                        <a:pt x="47855" y="11948"/>
                        <a:pt x="47093" y="10359"/>
                        <a:pt x="45631" y="8834"/>
                      </a:cubicBezTo>
                      <a:cubicBezTo>
                        <a:pt x="43534" y="6737"/>
                        <a:pt x="41182" y="5211"/>
                        <a:pt x="38450" y="4385"/>
                      </a:cubicBezTo>
                      <a:lnTo>
                        <a:pt x="34382" y="3114"/>
                      </a:lnTo>
                      <a:lnTo>
                        <a:pt x="35336" y="0"/>
                      </a:lnTo>
                      <a:lnTo>
                        <a:pt x="84526" y="15126"/>
                      </a:lnTo>
                      <a:lnTo>
                        <a:pt x="83572" y="18240"/>
                      </a:lnTo>
                      <a:lnTo>
                        <a:pt x="79441" y="16969"/>
                      </a:lnTo>
                      <a:cubicBezTo>
                        <a:pt x="76709" y="16142"/>
                        <a:pt x="73976" y="16015"/>
                        <a:pt x="71116" y="16524"/>
                      </a:cubicBezTo>
                      <a:cubicBezTo>
                        <a:pt x="69082" y="16905"/>
                        <a:pt x="67430" y="17922"/>
                        <a:pt x="66222" y="19511"/>
                      </a:cubicBezTo>
                      <a:cubicBezTo>
                        <a:pt x="64951" y="21163"/>
                        <a:pt x="63490" y="24786"/>
                        <a:pt x="61774" y="30442"/>
                      </a:cubicBezTo>
                      <a:lnTo>
                        <a:pt x="51669" y="63299"/>
                      </a:lnTo>
                      <a:close/>
                    </a:path>
                  </a:pathLst>
                </a:custGeom>
                <a:solidFill>
                  <a:srgbClr val="B3B3B3"/>
                </a:solidFill>
                <a:ln w="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6226B0E2-326F-EBC8-35DD-F8D459710EC0}"/>
                    </a:ext>
                  </a:extLst>
                </p:cNvPr>
                <p:cNvSpPr/>
                <p:nvPr/>
              </p:nvSpPr>
              <p:spPr>
                <a:xfrm>
                  <a:off x="5478813" y="4220737"/>
                  <a:ext cx="115221" cy="139117"/>
                </a:xfrm>
                <a:custGeom>
                  <a:avLst/>
                  <a:gdLst>
                    <a:gd name="connsiteX0" fmla="*/ 90817 w 115221"/>
                    <a:gd name="connsiteY0" fmla="*/ 82492 h 139117"/>
                    <a:gd name="connsiteX1" fmla="*/ 49381 w 115221"/>
                    <a:gd name="connsiteY1" fmla="*/ 61519 h 139117"/>
                    <a:gd name="connsiteX2" fmla="*/ 33556 w 115221"/>
                    <a:gd name="connsiteY2" fmla="*/ 74738 h 139117"/>
                    <a:gd name="connsiteX3" fmla="*/ 26184 w 115221"/>
                    <a:gd name="connsiteY3" fmla="*/ 82683 h 139117"/>
                    <a:gd name="connsiteX4" fmla="*/ 26375 w 115221"/>
                    <a:gd name="connsiteY4" fmla="*/ 88148 h 139117"/>
                    <a:gd name="connsiteX5" fmla="*/ 35208 w 115221"/>
                    <a:gd name="connsiteY5" fmla="*/ 95647 h 139117"/>
                    <a:gd name="connsiteX6" fmla="*/ 33747 w 115221"/>
                    <a:gd name="connsiteY6" fmla="*/ 98571 h 139117"/>
                    <a:gd name="connsiteX7" fmla="*/ 0 w 115221"/>
                    <a:gd name="connsiteY7" fmla="*/ 81539 h 139117"/>
                    <a:gd name="connsiteX8" fmla="*/ 1462 w 115221"/>
                    <a:gd name="connsiteY8" fmla="*/ 78615 h 139117"/>
                    <a:gd name="connsiteX9" fmla="*/ 11694 w 115221"/>
                    <a:gd name="connsiteY9" fmla="*/ 79950 h 139117"/>
                    <a:gd name="connsiteX10" fmla="*/ 28408 w 115221"/>
                    <a:gd name="connsiteY10" fmla="*/ 69082 h 139117"/>
                    <a:gd name="connsiteX11" fmla="*/ 110646 w 115221"/>
                    <a:gd name="connsiteY11" fmla="*/ 0 h 139117"/>
                    <a:gd name="connsiteX12" fmla="*/ 113442 w 115221"/>
                    <a:gd name="connsiteY12" fmla="*/ 1398 h 139117"/>
                    <a:gd name="connsiteX13" fmla="*/ 105689 w 115221"/>
                    <a:gd name="connsiteY13" fmla="*/ 109375 h 139117"/>
                    <a:gd name="connsiteX14" fmla="*/ 106833 w 115221"/>
                    <a:gd name="connsiteY14" fmla="*/ 127424 h 139117"/>
                    <a:gd name="connsiteX15" fmla="*/ 115222 w 115221"/>
                    <a:gd name="connsiteY15" fmla="*/ 136194 h 139117"/>
                    <a:gd name="connsiteX16" fmla="*/ 113760 w 115221"/>
                    <a:gd name="connsiteY16" fmla="*/ 139118 h 139117"/>
                    <a:gd name="connsiteX17" fmla="*/ 71497 w 115221"/>
                    <a:gd name="connsiteY17" fmla="*/ 117764 h 139117"/>
                    <a:gd name="connsiteX18" fmla="*/ 72959 w 115221"/>
                    <a:gd name="connsiteY18" fmla="*/ 114840 h 139117"/>
                    <a:gd name="connsiteX19" fmla="*/ 82683 w 115221"/>
                    <a:gd name="connsiteY19" fmla="*/ 117065 h 139117"/>
                    <a:gd name="connsiteX20" fmla="*/ 87195 w 115221"/>
                    <a:gd name="connsiteY20" fmla="*/ 113760 h 139117"/>
                    <a:gd name="connsiteX21" fmla="*/ 89610 w 115221"/>
                    <a:gd name="connsiteY21" fmla="*/ 101177 h 139117"/>
                    <a:gd name="connsiteX22" fmla="*/ 90881 w 115221"/>
                    <a:gd name="connsiteY22" fmla="*/ 82492 h 139117"/>
                    <a:gd name="connsiteX23" fmla="*/ 91580 w 115221"/>
                    <a:gd name="connsiteY23" fmla="*/ 75501 h 139117"/>
                    <a:gd name="connsiteX24" fmla="*/ 95330 w 115221"/>
                    <a:gd name="connsiteY24" fmla="*/ 23006 h 139117"/>
                    <a:gd name="connsiteX25" fmla="*/ 54783 w 115221"/>
                    <a:gd name="connsiteY25" fmla="*/ 56880 h 139117"/>
                    <a:gd name="connsiteX26" fmla="*/ 91580 w 115221"/>
                    <a:gd name="connsiteY26" fmla="*/ 75501 h 1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221" h="139117">
                      <a:moveTo>
                        <a:pt x="90817" y="82492"/>
                      </a:moveTo>
                      <a:lnTo>
                        <a:pt x="49381" y="61519"/>
                      </a:lnTo>
                      <a:lnTo>
                        <a:pt x="33556" y="74738"/>
                      </a:lnTo>
                      <a:cubicBezTo>
                        <a:pt x="29679" y="77980"/>
                        <a:pt x="27201" y="80649"/>
                        <a:pt x="26184" y="82683"/>
                      </a:cubicBezTo>
                      <a:cubicBezTo>
                        <a:pt x="25358" y="84335"/>
                        <a:pt x="25421" y="86178"/>
                        <a:pt x="26375" y="88148"/>
                      </a:cubicBezTo>
                      <a:cubicBezTo>
                        <a:pt x="27264" y="90182"/>
                        <a:pt x="30251" y="92660"/>
                        <a:pt x="35208" y="95647"/>
                      </a:cubicBezTo>
                      <a:lnTo>
                        <a:pt x="33747" y="98571"/>
                      </a:lnTo>
                      <a:lnTo>
                        <a:pt x="0" y="81539"/>
                      </a:lnTo>
                      <a:lnTo>
                        <a:pt x="1462" y="78615"/>
                      </a:lnTo>
                      <a:cubicBezTo>
                        <a:pt x="6292" y="80077"/>
                        <a:pt x="9724" y="80522"/>
                        <a:pt x="11694" y="79950"/>
                      </a:cubicBezTo>
                      <a:cubicBezTo>
                        <a:pt x="15634" y="78806"/>
                        <a:pt x="21227" y="75120"/>
                        <a:pt x="28408" y="69082"/>
                      </a:cubicBezTo>
                      <a:lnTo>
                        <a:pt x="110646" y="0"/>
                      </a:lnTo>
                      <a:lnTo>
                        <a:pt x="113442" y="1398"/>
                      </a:lnTo>
                      <a:lnTo>
                        <a:pt x="105689" y="109375"/>
                      </a:lnTo>
                      <a:cubicBezTo>
                        <a:pt x="105053" y="118082"/>
                        <a:pt x="105435" y="124056"/>
                        <a:pt x="106833" y="127424"/>
                      </a:cubicBezTo>
                      <a:cubicBezTo>
                        <a:pt x="108231" y="130792"/>
                        <a:pt x="111027" y="133716"/>
                        <a:pt x="115222" y="136194"/>
                      </a:cubicBezTo>
                      <a:lnTo>
                        <a:pt x="113760" y="139118"/>
                      </a:lnTo>
                      <a:lnTo>
                        <a:pt x="71497" y="117764"/>
                      </a:lnTo>
                      <a:lnTo>
                        <a:pt x="72959" y="114840"/>
                      </a:lnTo>
                      <a:cubicBezTo>
                        <a:pt x="77344" y="116811"/>
                        <a:pt x="80585" y="117510"/>
                        <a:pt x="82683" y="117065"/>
                      </a:cubicBezTo>
                      <a:cubicBezTo>
                        <a:pt x="84780" y="116620"/>
                        <a:pt x="86305" y="115540"/>
                        <a:pt x="87195" y="113760"/>
                      </a:cubicBezTo>
                      <a:cubicBezTo>
                        <a:pt x="88339" y="111472"/>
                        <a:pt x="89165" y="107278"/>
                        <a:pt x="89610" y="101177"/>
                      </a:cubicBezTo>
                      <a:lnTo>
                        <a:pt x="90881" y="82492"/>
                      </a:lnTo>
                      <a:close/>
                      <a:moveTo>
                        <a:pt x="91580" y="75501"/>
                      </a:moveTo>
                      <a:lnTo>
                        <a:pt x="95330" y="23006"/>
                      </a:lnTo>
                      <a:lnTo>
                        <a:pt x="54783" y="56880"/>
                      </a:lnTo>
                      <a:lnTo>
                        <a:pt x="91580" y="75501"/>
                      </a:lnTo>
                      <a:close/>
                    </a:path>
                  </a:pathLst>
                </a:custGeom>
                <a:solidFill>
                  <a:srgbClr val="B3B3B3"/>
                </a:solidFill>
                <a:ln w="0"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E99160A-6DAA-85DF-E67D-BE188885AA7C}"/>
                    </a:ext>
                  </a:extLst>
                </p:cNvPr>
                <p:cNvSpPr/>
                <p:nvPr/>
              </p:nvSpPr>
              <p:spPr>
                <a:xfrm>
                  <a:off x="5596895" y="4266178"/>
                  <a:ext cx="133607" cy="167335"/>
                </a:xfrm>
                <a:custGeom>
                  <a:avLst/>
                  <a:gdLst>
                    <a:gd name="connsiteX0" fmla="*/ 96346 w 133607"/>
                    <a:gd name="connsiteY0" fmla="*/ 167335 h 167335"/>
                    <a:gd name="connsiteX1" fmla="*/ 70480 w 133607"/>
                    <a:gd name="connsiteY1" fmla="*/ 148460 h 167335"/>
                    <a:gd name="connsiteX2" fmla="*/ 70735 w 133607"/>
                    <a:gd name="connsiteY2" fmla="*/ 79187 h 167335"/>
                    <a:gd name="connsiteX3" fmla="*/ 64697 w 133607"/>
                    <a:gd name="connsiteY3" fmla="*/ 74993 h 167335"/>
                    <a:gd name="connsiteX4" fmla="*/ 62727 w 133607"/>
                    <a:gd name="connsiteY4" fmla="*/ 73467 h 167335"/>
                    <a:gd name="connsiteX5" fmla="*/ 60566 w 133607"/>
                    <a:gd name="connsiteY5" fmla="*/ 71751 h 167335"/>
                    <a:gd name="connsiteX6" fmla="*/ 40038 w 133607"/>
                    <a:gd name="connsiteY6" fmla="*/ 99906 h 167335"/>
                    <a:gd name="connsiteX7" fmla="*/ 33747 w 133607"/>
                    <a:gd name="connsiteY7" fmla="*/ 112743 h 167335"/>
                    <a:gd name="connsiteX8" fmla="*/ 39594 w 133607"/>
                    <a:gd name="connsiteY8" fmla="*/ 121831 h 167335"/>
                    <a:gd name="connsiteX9" fmla="*/ 43407 w 133607"/>
                    <a:gd name="connsiteY9" fmla="*/ 124628 h 167335"/>
                    <a:gd name="connsiteX10" fmla="*/ 41500 w 133607"/>
                    <a:gd name="connsiteY10" fmla="*/ 127297 h 167335"/>
                    <a:gd name="connsiteX11" fmla="*/ 0 w 133607"/>
                    <a:gd name="connsiteY11" fmla="*/ 96982 h 167335"/>
                    <a:gd name="connsiteX12" fmla="*/ 1907 w 133607"/>
                    <a:gd name="connsiteY12" fmla="*/ 94313 h 167335"/>
                    <a:gd name="connsiteX13" fmla="*/ 5529 w 133607"/>
                    <a:gd name="connsiteY13" fmla="*/ 96982 h 167335"/>
                    <a:gd name="connsiteX14" fmla="*/ 17223 w 133607"/>
                    <a:gd name="connsiteY14" fmla="*/ 99397 h 167335"/>
                    <a:gd name="connsiteX15" fmla="*/ 26375 w 133607"/>
                    <a:gd name="connsiteY15" fmla="*/ 89991 h 167335"/>
                    <a:gd name="connsiteX16" fmla="*/ 72006 w 133607"/>
                    <a:gd name="connsiteY16" fmla="*/ 27391 h 167335"/>
                    <a:gd name="connsiteX17" fmla="*/ 78297 w 133607"/>
                    <a:gd name="connsiteY17" fmla="*/ 14554 h 167335"/>
                    <a:gd name="connsiteX18" fmla="*/ 72323 w 133607"/>
                    <a:gd name="connsiteY18" fmla="*/ 5338 h 167335"/>
                    <a:gd name="connsiteX19" fmla="*/ 68701 w 133607"/>
                    <a:gd name="connsiteY19" fmla="*/ 2669 h 167335"/>
                    <a:gd name="connsiteX20" fmla="*/ 70608 w 133607"/>
                    <a:gd name="connsiteY20" fmla="*/ 0 h 167335"/>
                    <a:gd name="connsiteX21" fmla="*/ 105943 w 133607"/>
                    <a:gd name="connsiteY21" fmla="*/ 25739 h 167335"/>
                    <a:gd name="connsiteX22" fmla="*/ 127106 w 133607"/>
                    <a:gd name="connsiteY22" fmla="*/ 44614 h 167335"/>
                    <a:gd name="connsiteX23" fmla="*/ 133525 w 133607"/>
                    <a:gd name="connsiteY23" fmla="*/ 61964 h 167335"/>
                    <a:gd name="connsiteX24" fmla="*/ 128123 w 133607"/>
                    <a:gd name="connsiteY24" fmla="*/ 80077 h 167335"/>
                    <a:gd name="connsiteX25" fmla="*/ 110964 w 133607"/>
                    <a:gd name="connsiteY25" fmla="*/ 91326 h 167335"/>
                    <a:gd name="connsiteX26" fmla="*/ 86114 w 133607"/>
                    <a:gd name="connsiteY26" fmla="*/ 87449 h 167335"/>
                    <a:gd name="connsiteX27" fmla="*/ 85860 w 133607"/>
                    <a:gd name="connsiteY27" fmla="*/ 129839 h 167335"/>
                    <a:gd name="connsiteX28" fmla="*/ 88339 w 133607"/>
                    <a:gd name="connsiteY28" fmla="*/ 151129 h 167335"/>
                    <a:gd name="connsiteX29" fmla="*/ 98253 w 133607"/>
                    <a:gd name="connsiteY29" fmla="*/ 164539 h 167335"/>
                    <a:gd name="connsiteX30" fmla="*/ 96346 w 133607"/>
                    <a:gd name="connsiteY30" fmla="*/ 167208 h 167335"/>
                    <a:gd name="connsiteX31" fmla="*/ 63871 w 133607"/>
                    <a:gd name="connsiteY31" fmla="*/ 67303 h 167335"/>
                    <a:gd name="connsiteX32" fmla="*/ 66222 w 133607"/>
                    <a:gd name="connsiteY32" fmla="*/ 69082 h 167335"/>
                    <a:gd name="connsiteX33" fmla="*/ 67811 w 133607"/>
                    <a:gd name="connsiteY33" fmla="*/ 70290 h 167335"/>
                    <a:gd name="connsiteX34" fmla="*/ 93105 w 133607"/>
                    <a:gd name="connsiteY34" fmla="*/ 79505 h 167335"/>
                    <a:gd name="connsiteX35" fmla="*/ 111281 w 133607"/>
                    <a:gd name="connsiteY35" fmla="*/ 69336 h 167335"/>
                    <a:gd name="connsiteX36" fmla="*/ 116366 w 133607"/>
                    <a:gd name="connsiteY36" fmla="*/ 50461 h 167335"/>
                    <a:gd name="connsiteX37" fmla="*/ 105435 w 133607"/>
                    <a:gd name="connsiteY37" fmla="*/ 33810 h 167335"/>
                    <a:gd name="connsiteX38" fmla="*/ 93232 w 133607"/>
                    <a:gd name="connsiteY38" fmla="*/ 27010 h 167335"/>
                    <a:gd name="connsiteX39" fmla="*/ 63807 w 133607"/>
                    <a:gd name="connsiteY39" fmla="*/ 67303 h 1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3607" h="167335">
                      <a:moveTo>
                        <a:pt x="96346" y="167335"/>
                      </a:moveTo>
                      <a:lnTo>
                        <a:pt x="70480" y="148460"/>
                      </a:lnTo>
                      <a:lnTo>
                        <a:pt x="70735" y="79187"/>
                      </a:lnTo>
                      <a:cubicBezTo>
                        <a:pt x="68256" y="77535"/>
                        <a:pt x="66222" y="76137"/>
                        <a:pt x="64697" y="74993"/>
                      </a:cubicBezTo>
                      <a:cubicBezTo>
                        <a:pt x="64062" y="74548"/>
                        <a:pt x="63426" y="74039"/>
                        <a:pt x="62727" y="73467"/>
                      </a:cubicBezTo>
                      <a:cubicBezTo>
                        <a:pt x="62028" y="72959"/>
                        <a:pt x="61329" y="72323"/>
                        <a:pt x="60566" y="71751"/>
                      </a:cubicBezTo>
                      <a:lnTo>
                        <a:pt x="40038" y="99906"/>
                      </a:lnTo>
                      <a:cubicBezTo>
                        <a:pt x="35590" y="106007"/>
                        <a:pt x="33492" y="110265"/>
                        <a:pt x="33747" y="112743"/>
                      </a:cubicBezTo>
                      <a:cubicBezTo>
                        <a:pt x="34001" y="116175"/>
                        <a:pt x="35971" y="119226"/>
                        <a:pt x="39594" y="121831"/>
                      </a:cubicBezTo>
                      <a:lnTo>
                        <a:pt x="43407" y="124628"/>
                      </a:lnTo>
                      <a:lnTo>
                        <a:pt x="41500" y="127297"/>
                      </a:lnTo>
                      <a:lnTo>
                        <a:pt x="0" y="96982"/>
                      </a:lnTo>
                      <a:lnTo>
                        <a:pt x="1907" y="94313"/>
                      </a:lnTo>
                      <a:lnTo>
                        <a:pt x="5529" y="96982"/>
                      </a:lnTo>
                      <a:cubicBezTo>
                        <a:pt x="9660" y="99969"/>
                        <a:pt x="13537" y="100795"/>
                        <a:pt x="17223" y="99397"/>
                      </a:cubicBezTo>
                      <a:cubicBezTo>
                        <a:pt x="19320" y="98634"/>
                        <a:pt x="22371" y="95520"/>
                        <a:pt x="26375" y="89991"/>
                      </a:cubicBezTo>
                      <a:lnTo>
                        <a:pt x="72006" y="27391"/>
                      </a:lnTo>
                      <a:cubicBezTo>
                        <a:pt x="76454" y="21290"/>
                        <a:pt x="78552" y="17032"/>
                        <a:pt x="78297" y="14554"/>
                      </a:cubicBezTo>
                      <a:cubicBezTo>
                        <a:pt x="77980" y="11122"/>
                        <a:pt x="75946" y="8008"/>
                        <a:pt x="72323" y="5338"/>
                      </a:cubicBezTo>
                      <a:lnTo>
                        <a:pt x="68701" y="2669"/>
                      </a:lnTo>
                      <a:lnTo>
                        <a:pt x="70608" y="0"/>
                      </a:lnTo>
                      <a:lnTo>
                        <a:pt x="105943" y="25739"/>
                      </a:lnTo>
                      <a:cubicBezTo>
                        <a:pt x="116239" y="33238"/>
                        <a:pt x="123293" y="39530"/>
                        <a:pt x="127106" y="44614"/>
                      </a:cubicBezTo>
                      <a:cubicBezTo>
                        <a:pt x="130919" y="49699"/>
                        <a:pt x="133017" y="55482"/>
                        <a:pt x="133525" y="61964"/>
                      </a:cubicBezTo>
                      <a:cubicBezTo>
                        <a:pt x="134033" y="68447"/>
                        <a:pt x="132191" y="74548"/>
                        <a:pt x="128123" y="80077"/>
                      </a:cubicBezTo>
                      <a:cubicBezTo>
                        <a:pt x="123801" y="86051"/>
                        <a:pt x="118082" y="89801"/>
                        <a:pt x="110964" y="91326"/>
                      </a:cubicBezTo>
                      <a:cubicBezTo>
                        <a:pt x="103846" y="92851"/>
                        <a:pt x="95584" y="91580"/>
                        <a:pt x="86114" y="87449"/>
                      </a:cubicBezTo>
                      <a:lnTo>
                        <a:pt x="85860" y="129839"/>
                      </a:lnTo>
                      <a:cubicBezTo>
                        <a:pt x="85797" y="139563"/>
                        <a:pt x="86623" y="146681"/>
                        <a:pt x="88339" y="151129"/>
                      </a:cubicBezTo>
                      <a:cubicBezTo>
                        <a:pt x="90118" y="155642"/>
                        <a:pt x="93423" y="160090"/>
                        <a:pt x="98253" y="164539"/>
                      </a:cubicBezTo>
                      <a:lnTo>
                        <a:pt x="96346" y="167208"/>
                      </a:lnTo>
                      <a:close/>
                      <a:moveTo>
                        <a:pt x="63871" y="67303"/>
                      </a:moveTo>
                      <a:cubicBezTo>
                        <a:pt x="64761" y="67938"/>
                        <a:pt x="65523" y="68574"/>
                        <a:pt x="66222" y="69082"/>
                      </a:cubicBezTo>
                      <a:cubicBezTo>
                        <a:pt x="66858" y="69591"/>
                        <a:pt x="67430" y="69972"/>
                        <a:pt x="67811" y="70290"/>
                      </a:cubicBezTo>
                      <a:cubicBezTo>
                        <a:pt x="77026" y="77026"/>
                        <a:pt x="85479" y="80140"/>
                        <a:pt x="93105" y="79505"/>
                      </a:cubicBezTo>
                      <a:cubicBezTo>
                        <a:pt x="100732" y="78933"/>
                        <a:pt x="106769" y="75565"/>
                        <a:pt x="111281" y="69336"/>
                      </a:cubicBezTo>
                      <a:cubicBezTo>
                        <a:pt x="115730" y="63299"/>
                        <a:pt x="117383" y="57007"/>
                        <a:pt x="116366" y="50461"/>
                      </a:cubicBezTo>
                      <a:cubicBezTo>
                        <a:pt x="115349" y="43915"/>
                        <a:pt x="111726" y="38386"/>
                        <a:pt x="105435" y="33810"/>
                      </a:cubicBezTo>
                      <a:cubicBezTo>
                        <a:pt x="102638" y="31777"/>
                        <a:pt x="98571" y="29552"/>
                        <a:pt x="93232" y="27010"/>
                      </a:cubicBezTo>
                      <a:lnTo>
                        <a:pt x="63807" y="67303"/>
                      </a:lnTo>
                      <a:close/>
                    </a:path>
                  </a:pathLst>
                </a:custGeom>
                <a:solidFill>
                  <a:srgbClr val="B3B3B3"/>
                </a:solidFill>
                <a:ln w="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E72A285-66D6-6B4A-5E2B-2312B860F1B7}"/>
                    </a:ext>
                  </a:extLst>
                </p:cNvPr>
                <p:cNvSpPr/>
                <p:nvPr/>
              </p:nvSpPr>
              <p:spPr>
                <a:xfrm>
                  <a:off x="5695529" y="4350958"/>
                  <a:ext cx="193137" cy="194599"/>
                </a:xfrm>
                <a:custGeom>
                  <a:avLst/>
                  <a:gdLst>
                    <a:gd name="connsiteX0" fmla="*/ 48999 w 193137"/>
                    <a:gd name="connsiteY0" fmla="*/ 134224 h 194599"/>
                    <a:gd name="connsiteX1" fmla="*/ 90245 w 193137"/>
                    <a:gd name="connsiteY1" fmla="*/ 31078 h 194599"/>
                    <a:gd name="connsiteX2" fmla="*/ 32158 w 193137"/>
                    <a:gd name="connsiteY2" fmla="*/ 86305 h 194599"/>
                    <a:gd name="connsiteX3" fmla="*/ 23769 w 193137"/>
                    <a:gd name="connsiteY3" fmla="*/ 97554 h 194599"/>
                    <a:gd name="connsiteX4" fmla="*/ 28218 w 193137"/>
                    <a:gd name="connsiteY4" fmla="*/ 107595 h 194599"/>
                    <a:gd name="connsiteX5" fmla="*/ 31141 w 193137"/>
                    <a:gd name="connsiteY5" fmla="*/ 110646 h 194599"/>
                    <a:gd name="connsiteX6" fmla="*/ 28790 w 193137"/>
                    <a:gd name="connsiteY6" fmla="*/ 112870 h 194599"/>
                    <a:gd name="connsiteX7" fmla="*/ 0 w 193137"/>
                    <a:gd name="connsiteY7" fmla="*/ 82619 h 194599"/>
                    <a:gd name="connsiteX8" fmla="*/ 2351 w 193137"/>
                    <a:gd name="connsiteY8" fmla="*/ 80395 h 194599"/>
                    <a:gd name="connsiteX9" fmla="*/ 5275 w 193137"/>
                    <a:gd name="connsiteY9" fmla="*/ 83445 h 194599"/>
                    <a:gd name="connsiteX10" fmla="*/ 16015 w 193137"/>
                    <a:gd name="connsiteY10" fmla="*/ 88085 h 194599"/>
                    <a:gd name="connsiteX11" fmla="*/ 26692 w 193137"/>
                    <a:gd name="connsiteY11" fmla="*/ 80585 h 194599"/>
                    <a:gd name="connsiteX12" fmla="*/ 83509 w 193137"/>
                    <a:gd name="connsiteY12" fmla="*/ 26565 h 194599"/>
                    <a:gd name="connsiteX13" fmla="*/ 90627 w 193137"/>
                    <a:gd name="connsiteY13" fmla="*/ 17350 h 194599"/>
                    <a:gd name="connsiteX14" fmla="*/ 90627 w 193137"/>
                    <a:gd name="connsiteY14" fmla="*/ 11122 h 194599"/>
                    <a:gd name="connsiteX15" fmla="*/ 84526 w 193137"/>
                    <a:gd name="connsiteY15" fmla="*/ 2224 h 194599"/>
                    <a:gd name="connsiteX16" fmla="*/ 86877 w 193137"/>
                    <a:gd name="connsiteY16" fmla="*/ 0 h 194599"/>
                    <a:gd name="connsiteX17" fmla="*/ 110265 w 193137"/>
                    <a:gd name="connsiteY17" fmla="*/ 24659 h 194599"/>
                    <a:gd name="connsiteX18" fmla="*/ 72196 w 193137"/>
                    <a:gd name="connsiteY18" fmla="*/ 120878 h 194599"/>
                    <a:gd name="connsiteX19" fmla="*/ 169750 w 193137"/>
                    <a:gd name="connsiteY19" fmla="*/ 87258 h 194599"/>
                    <a:gd name="connsiteX20" fmla="*/ 193138 w 193137"/>
                    <a:gd name="connsiteY20" fmla="*/ 111854 h 194599"/>
                    <a:gd name="connsiteX21" fmla="*/ 190786 w 193137"/>
                    <a:gd name="connsiteY21" fmla="*/ 114141 h 194599"/>
                    <a:gd name="connsiteX22" fmla="*/ 187926 w 193137"/>
                    <a:gd name="connsiteY22" fmla="*/ 111154 h 194599"/>
                    <a:gd name="connsiteX23" fmla="*/ 177123 w 193137"/>
                    <a:gd name="connsiteY23" fmla="*/ 106451 h 194599"/>
                    <a:gd name="connsiteX24" fmla="*/ 166382 w 193137"/>
                    <a:gd name="connsiteY24" fmla="*/ 113951 h 194599"/>
                    <a:gd name="connsiteX25" fmla="*/ 109566 w 193137"/>
                    <a:gd name="connsiteY25" fmla="*/ 167971 h 194599"/>
                    <a:gd name="connsiteX26" fmla="*/ 101240 w 193137"/>
                    <a:gd name="connsiteY26" fmla="*/ 179283 h 194599"/>
                    <a:gd name="connsiteX27" fmla="*/ 105689 w 193137"/>
                    <a:gd name="connsiteY27" fmla="*/ 189325 h 194599"/>
                    <a:gd name="connsiteX28" fmla="*/ 108549 w 193137"/>
                    <a:gd name="connsiteY28" fmla="*/ 192375 h 194599"/>
                    <a:gd name="connsiteX29" fmla="*/ 106197 w 193137"/>
                    <a:gd name="connsiteY29" fmla="*/ 194600 h 194599"/>
                    <a:gd name="connsiteX30" fmla="*/ 71116 w 193137"/>
                    <a:gd name="connsiteY30" fmla="*/ 157675 h 194599"/>
                    <a:gd name="connsiteX31" fmla="*/ 73467 w 193137"/>
                    <a:gd name="connsiteY31" fmla="*/ 155451 h 194599"/>
                    <a:gd name="connsiteX32" fmla="*/ 76391 w 193137"/>
                    <a:gd name="connsiteY32" fmla="*/ 158565 h 194599"/>
                    <a:gd name="connsiteX33" fmla="*/ 87195 w 193137"/>
                    <a:gd name="connsiteY33" fmla="*/ 163204 h 194599"/>
                    <a:gd name="connsiteX34" fmla="*/ 97935 w 193137"/>
                    <a:gd name="connsiteY34" fmla="*/ 155705 h 194599"/>
                    <a:gd name="connsiteX35" fmla="*/ 156023 w 193137"/>
                    <a:gd name="connsiteY35" fmla="*/ 100478 h 194599"/>
                    <a:gd name="connsiteX36" fmla="*/ 50970 w 193137"/>
                    <a:gd name="connsiteY36" fmla="*/ 136512 h 194599"/>
                    <a:gd name="connsiteX37" fmla="*/ 48936 w 193137"/>
                    <a:gd name="connsiteY37" fmla="*/ 134415 h 19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3137" h="194599">
                      <a:moveTo>
                        <a:pt x="48999" y="134224"/>
                      </a:moveTo>
                      <a:lnTo>
                        <a:pt x="90245" y="31078"/>
                      </a:lnTo>
                      <a:lnTo>
                        <a:pt x="32158" y="86305"/>
                      </a:lnTo>
                      <a:cubicBezTo>
                        <a:pt x="26819" y="91389"/>
                        <a:pt x="24023" y="95139"/>
                        <a:pt x="23769" y="97554"/>
                      </a:cubicBezTo>
                      <a:cubicBezTo>
                        <a:pt x="23451" y="100859"/>
                        <a:pt x="24976" y="104227"/>
                        <a:pt x="28218" y="107595"/>
                      </a:cubicBezTo>
                      <a:lnTo>
                        <a:pt x="31141" y="110646"/>
                      </a:lnTo>
                      <a:lnTo>
                        <a:pt x="28790" y="112870"/>
                      </a:lnTo>
                      <a:lnTo>
                        <a:pt x="0" y="82619"/>
                      </a:lnTo>
                      <a:lnTo>
                        <a:pt x="2351" y="80395"/>
                      </a:lnTo>
                      <a:lnTo>
                        <a:pt x="5275" y="83445"/>
                      </a:lnTo>
                      <a:cubicBezTo>
                        <a:pt x="8770" y="87131"/>
                        <a:pt x="12329" y="88657"/>
                        <a:pt x="16015" y="88085"/>
                      </a:cubicBezTo>
                      <a:cubicBezTo>
                        <a:pt x="18303" y="87703"/>
                        <a:pt x="21862" y="85225"/>
                        <a:pt x="26692" y="80585"/>
                      </a:cubicBezTo>
                      <a:lnTo>
                        <a:pt x="83509" y="26565"/>
                      </a:lnTo>
                      <a:cubicBezTo>
                        <a:pt x="87322" y="22879"/>
                        <a:pt x="89737" y="19829"/>
                        <a:pt x="90627" y="17350"/>
                      </a:cubicBezTo>
                      <a:cubicBezTo>
                        <a:pt x="91326" y="15571"/>
                        <a:pt x="91262" y="13473"/>
                        <a:pt x="90627" y="11122"/>
                      </a:cubicBezTo>
                      <a:cubicBezTo>
                        <a:pt x="89928" y="8707"/>
                        <a:pt x="87894" y="5720"/>
                        <a:pt x="84526" y="2224"/>
                      </a:cubicBezTo>
                      <a:lnTo>
                        <a:pt x="86877" y="0"/>
                      </a:lnTo>
                      <a:lnTo>
                        <a:pt x="110265" y="24659"/>
                      </a:lnTo>
                      <a:lnTo>
                        <a:pt x="72196" y="120878"/>
                      </a:lnTo>
                      <a:lnTo>
                        <a:pt x="169750" y="87258"/>
                      </a:lnTo>
                      <a:lnTo>
                        <a:pt x="193138" y="111854"/>
                      </a:lnTo>
                      <a:lnTo>
                        <a:pt x="190786" y="114141"/>
                      </a:lnTo>
                      <a:lnTo>
                        <a:pt x="187926" y="111154"/>
                      </a:lnTo>
                      <a:cubicBezTo>
                        <a:pt x="184367" y="107405"/>
                        <a:pt x="180809" y="105880"/>
                        <a:pt x="177123" y="106451"/>
                      </a:cubicBezTo>
                      <a:cubicBezTo>
                        <a:pt x="174834" y="106833"/>
                        <a:pt x="171276" y="109311"/>
                        <a:pt x="166382" y="113951"/>
                      </a:cubicBezTo>
                      <a:lnTo>
                        <a:pt x="109566" y="167971"/>
                      </a:lnTo>
                      <a:cubicBezTo>
                        <a:pt x="104227" y="173055"/>
                        <a:pt x="101431" y="176805"/>
                        <a:pt x="101240" y="179283"/>
                      </a:cubicBezTo>
                      <a:cubicBezTo>
                        <a:pt x="100922" y="182588"/>
                        <a:pt x="102448" y="185893"/>
                        <a:pt x="105689" y="189325"/>
                      </a:cubicBezTo>
                      <a:lnTo>
                        <a:pt x="108549" y="192375"/>
                      </a:lnTo>
                      <a:lnTo>
                        <a:pt x="106197" y="194600"/>
                      </a:lnTo>
                      <a:lnTo>
                        <a:pt x="71116" y="157675"/>
                      </a:lnTo>
                      <a:lnTo>
                        <a:pt x="73467" y="155451"/>
                      </a:lnTo>
                      <a:lnTo>
                        <a:pt x="76391" y="158565"/>
                      </a:lnTo>
                      <a:cubicBezTo>
                        <a:pt x="79950" y="162251"/>
                        <a:pt x="83509" y="163840"/>
                        <a:pt x="87195" y="163204"/>
                      </a:cubicBezTo>
                      <a:cubicBezTo>
                        <a:pt x="89483" y="162823"/>
                        <a:pt x="93042" y="160345"/>
                        <a:pt x="97935" y="155705"/>
                      </a:cubicBezTo>
                      <a:lnTo>
                        <a:pt x="156023" y="100478"/>
                      </a:lnTo>
                      <a:lnTo>
                        <a:pt x="50970" y="136512"/>
                      </a:lnTo>
                      <a:lnTo>
                        <a:pt x="48936" y="134415"/>
                      </a:lnTo>
                      <a:close/>
                    </a:path>
                  </a:pathLst>
                </a:custGeom>
                <a:solidFill>
                  <a:srgbClr val="B3B3B3"/>
                </a:solidFill>
                <a:ln w="0"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622B731-6FBB-BB88-A489-E47DF080CFCB}"/>
                    </a:ext>
                  </a:extLst>
                </p:cNvPr>
                <p:cNvSpPr/>
                <p:nvPr/>
              </p:nvSpPr>
              <p:spPr>
                <a:xfrm>
                  <a:off x="5804396" y="4536278"/>
                  <a:ext cx="138418" cy="121577"/>
                </a:xfrm>
                <a:custGeom>
                  <a:avLst/>
                  <a:gdLst>
                    <a:gd name="connsiteX0" fmla="*/ 77980 w 138418"/>
                    <a:gd name="connsiteY0" fmla="*/ 61202 h 121577"/>
                    <a:gd name="connsiteX1" fmla="*/ 52813 w 138418"/>
                    <a:gd name="connsiteY1" fmla="*/ 22180 h 121577"/>
                    <a:gd name="connsiteX2" fmla="*/ 32476 w 138418"/>
                    <a:gd name="connsiteY2" fmla="*/ 25612 h 121577"/>
                    <a:gd name="connsiteX3" fmla="*/ 22053 w 138418"/>
                    <a:gd name="connsiteY3" fmla="*/ 28726 h 121577"/>
                    <a:gd name="connsiteX4" fmla="*/ 19384 w 138418"/>
                    <a:gd name="connsiteY4" fmla="*/ 33556 h 121577"/>
                    <a:gd name="connsiteX5" fmla="*/ 23197 w 138418"/>
                    <a:gd name="connsiteY5" fmla="*/ 44487 h 121577"/>
                    <a:gd name="connsiteX6" fmla="*/ 20464 w 138418"/>
                    <a:gd name="connsiteY6" fmla="*/ 46267 h 121577"/>
                    <a:gd name="connsiteX7" fmla="*/ 0 w 138418"/>
                    <a:gd name="connsiteY7" fmla="*/ 14490 h 121577"/>
                    <a:gd name="connsiteX8" fmla="*/ 2733 w 138418"/>
                    <a:gd name="connsiteY8" fmla="*/ 12711 h 121577"/>
                    <a:gd name="connsiteX9" fmla="*/ 10931 w 138418"/>
                    <a:gd name="connsiteY9" fmla="*/ 19002 h 121577"/>
                    <a:gd name="connsiteX10" fmla="*/ 30887 w 138418"/>
                    <a:gd name="connsiteY10" fmla="*/ 18049 h 121577"/>
                    <a:gd name="connsiteX11" fmla="*/ 136766 w 138418"/>
                    <a:gd name="connsiteY11" fmla="*/ 0 h 121577"/>
                    <a:gd name="connsiteX12" fmla="*/ 138419 w 138418"/>
                    <a:gd name="connsiteY12" fmla="*/ 2606 h 121577"/>
                    <a:gd name="connsiteX13" fmla="*/ 77154 w 138418"/>
                    <a:gd name="connsiteY13" fmla="*/ 91834 h 121577"/>
                    <a:gd name="connsiteX14" fmla="*/ 68955 w 138418"/>
                    <a:gd name="connsiteY14" fmla="*/ 107977 h 121577"/>
                    <a:gd name="connsiteX15" fmla="*/ 71815 w 138418"/>
                    <a:gd name="connsiteY15" fmla="*/ 119798 h 121577"/>
                    <a:gd name="connsiteX16" fmla="*/ 69082 w 138418"/>
                    <a:gd name="connsiteY16" fmla="*/ 121577 h 121577"/>
                    <a:gd name="connsiteX17" fmla="*/ 43407 w 138418"/>
                    <a:gd name="connsiteY17" fmla="*/ 81793 h 121577"/>
                    <a:gd name="connsiteX18" fmla="*/ 46140 w 138418"/>
                    <a:gd name="connsiteY18" fmla="*/ 80013 h 121577"/>
                    <a:gd name="connsiteX19" fmla="*/ 53385 w 138418"/>
                    <a:gd name="connsiteY19" fmla="*/ 86877 h 121577"/>
                    <a:gd name="connsiteX20" fmla="*/ 58914 w 138418"/>
                    <a:gd name="connsiteY20" fmla="*/ 86305 h 121577"/>
                    <a:gd name="connsiteX21" fmla="*/ 67366 w 138418"/>
                    <a:gd name="connsiteY21" fmla="*/ 76645 h 121577"/>
                    <a:gd name="connsiteX22" fmla="*/ 77916 w 138418"/>
                    <a:gd name="connsiteY22" fmla="*/ 61202 h 121577"/>
                    <a:gd name="connsiteX23" fmla="*/ 82174 w 138418"/>
                    <a:gd name="connsiteY23" fmla="*/ 55545 h 121577"/>
                    <a:gd name="connsiteX24" fmla="*/ 111917 w 138418"/>
                    <a:gd name="connsiteY24" fmla="*/ 12139 h 121577"/>
                    <a:gd name="connsiteX25" fmla="*/ 59867 w 138418"/>
                    <a:gd name="connsiteY25" fmla="*/ 20845 h 121577"/>
                    <a:gd name="connsiteX26" fmla="*/ 82238 w 138418"/>
                    <a:gd name="connsiteY26" fmla="*/ 55482 h 12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8418" h="121577">
                      <a:moveTo>
                        <a:pt x="77980" y="61202"/>
                      </a:moveTo>
                      <a:lnTo>
                        <a:pt x="52813" y="22180"/>
                      </a:lnTo>
                      <a:lnTo>
                        <a:pt x="32476" y="25612"/>
                      </a:lnTo>
                      <a:cubicBezTo>
                        <a:pt x="27455" y="26438"/>
                        <a:pt x="24023" y="27519"/>
                        <a:pt x="22053" y="28726"/>
                      </a:cubicBezTo>
                      <a:cubicBezTo>
                        <a:pt x="20528" y="29743"/>
                        <a:pt x="19638" y="31332"/>
                        <a:pt x="19384" y="33556"/>
                      </a:cubicBezTo>
                      <a:cubicBezTo>
                        <a:pt x="19130" y="35780"/>
                        <a:pt x="20464" y="39403"/>
                        <a:pt x="23197" y="44487"/>
                      </a:cubicBezTo>
                      <a:lnTo>
                        <a:pt x="20464" y="46267"/>
                      </a:lnTo>
                      <a:lnTo>
                        <a:pt x="0" y="14490"/>
                      </a:lnTo>
                      <a:lnTo>
                        <a:pt x="2733" y="12711"/>
                      </a:lnTo>
                      <a:cubicBezTo>
                        <a:pt x="6228" y="16460"/>
                        <a:pt x="8898" y="18557"/>
                        <a:pt x="10931" y="19002"/>
                      </a:cubicBezTo>
                      <a:cubicBezTo>
                        <a:pt x="14935" y="20019"/>
                        <a:pt x="21608" y="19701"/>
                        <a:pt x="30887" y="18049"/>
                      </a:cubicBezTo>
                      <a:lnTo>
                        <a:pt x="136766" y="0"/>
                      </a:lnTo>
                      <a:lnTo>
                        <a:pt x="138419" y="2606"/>
                      </a:lnTo>
                      <a:lnTo>
                        <a:pt x="77154" y="91834"/>
                      </a:lnTo>
                      <a:cubicBezTo>
                        <a:pt x="72260" y="99016"/>
                        <a:pt x="69527" y="104418"/>
                        <a:pt x="68955" y="107977"/>
                      </a:cubicBezTo>
                      <a:cubicBezTo>
                        <a:pt x="68447" y="111599"/>
                        <a:pt x="69400" y="115540"/>
                        <a:pt x="71815" y="119798"/>
                      </a:cubicBezTo>
                      <a:lnTo>
                        <a:pt x="69082" y="121577"/>
                      </a:lnTo>
                      <a:lnTo>
                        <a:pt x="43407" y="81793"/>
                      </a:lnTo>
                      <a:lnTo>
                        <a:pt x="46140" y="80013"/>
                      </a:lnTo>
                      <a:cubicBezTo>
                        <a:pt x="48936" y="83890"/>
                        <a:pt x="51351" y="86178"/>
                        <a:pt x="53385" y="86877"/>
                      </a:cubicBezTo>
                      <a:cubicBezTo>
                        <a:pt x="55418" y="87576"/>
                        <a:pt x="57261" y="87386"/>
                        <a:pt x="58914" y="86305"/>
                      </a:cubicBezTo>
                      <a:cubicBezTo>
                        <a:pt x="61075" y="84907"/>
                        <a:pt x="63871" y="81666"/>
                        <a:pt x="67366" y="76645"/>
                      </a:cubicBezTo>
                      <a:lnTo>
                        <a:pt x="77916" y="61202"/>
                      </a:lnTo>
                      <a:close/>
                      <a:moveTo>
                        <a:pt x="82174" y="55545"/>
                      </a:moveTo>
                      <a:lnTo>
                        <a:pt x="111917" y="12139"/>
                      </a:lnTo>
                      <a:lnTo>
                        <a:pt x="59867" y="20845"/>
                      </a:lnTo>
                      <a:lnTo>
                        <a:pt x="82238" y="55482"/>
                      </a:lnTo>
                      <a:close/>
                    </a:path>
                  </a:pathLst>
                </a:custGeom>
                <a:solidFill>
                  <a:srgbClr val="B3B3B3"/>
                </a:solidFill>
                <a:ln w="0"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41D9C317-7ACD-D275-C730-A73CE3120C24}"/>
                    </a:ext>
                  </a:extLst>
                </p:cNvPr>
                <p:cNvSpPr/>
                <p:nvPr/>
              </p:nvSpPr>
              <p:spPr>
                <a:xfrm>
                  <a:off x="5892296" y="4636480"/>
                  <a:ext cx="138094" cy="117022"/>
                </a:xfrm>
                <a:custGeom>
                  <a:avLst/>
                  <a:gdLst>
                    <a:gd name="connsiteX0" fmla="*/ 138095 w 138094"/>
                    <a:gd name="connsiteY0" fmla="*/ 74379 h 117022"/>
                    <a:gd name="connsiteX1" fmla="*/ 101806 w 138094"/>
                    <a:gd name="connsiteY1" fmla="*/ 93127 h 117022"/>
                    <a:gd name="connsiteX2" fmla="*/ 100726 w 138094"/>
                    <a:gd name="connsiteY2" fmla="*/ 90585 h 117022"/>
                    <a:gd name="connsiteX3" fmla="*/ 118648 w 138094"/>
                    <a:gd name="connsiteY3" fmla="*/ 65735 h 117022"/>
                    <a:gd name="connsiteX4" fmla="*/ 116296 w 138094"/>
                    <a:gd name="connsiteY4" fmla="*/ 40123 h 117022"/>
                    <a:gd name="connsiteX5" fmla="*/ 102124 w 138094"/>
                    <a:gd name="connsiteY5" fmla="*/ 22773 h 117022"/>
                    <a:gd name="connsiteX6" fmla="*/ 78355 w 138094"/>
                    <a:gd name="connsiteY6" fmla="*/ 16545 h 117022"/>
                    <a:gd name="connsiteX7" fmla="*/ 45879 w 138094"/>
                    <a:gd name="connsiteY7" fmla="*/ 24616 h 117022"/>
                    <a:gd name="connsiteX8" fmla="*/ 22111 w 138094"/>
                    <a:gd name="connsiteY8" fmla="*/ 40632 h 117022"/>
                    <a:gd name="connsiteX9" fmla="*/ 11561 w 138094"/>
                    <a:gd name="connsiteY9" fmla="*/ 62303 h 117022"/>
                    <a:gd name="connsiteX10" fmla="*/ 15247 w 138094"/>
                    <a:gd name="connsiteY10" fmla="*/ 86771 h 117022"/>
                    <a:gd name="connsiteX11" fmla="*/ 28021 w 138094"/>
                    <a:gd name="connsiteY11" fmla="*/ 103677 h 117022"/>
                    <a:gd name="connsiteX12" fmla="*/ 54078 w 138094"/>
                    <a:gd name="connsiteY12" fmla="*/ 113782 h 117022"/>
                    <a:gd name="connsiteX13" fmla="*/ 53569 w 138094"/>
                    <a:gd name="connsiteY13" fmla="*/ 117023 h 117022"/>
                    <a:gd name="connsiteX14" fmla="*/ 23699 w 138094"/>
                    <a:gd name="connsiteY14" fmla="*/ 107045 h 117022"/>
                    <a:gd name="connsiteX15" fmla="*/ 5523 w 138094"/>
                    <a:gd name="connsiteY15" fmla="*/ 83784 h 117022"/>
                    <a:gd name="connsiteX16" fmla="*/ 7366 w 138094"/>
                    <a:gd name="connsiteY16" fmla="*/ 32624 h 117022"/>
                    <a:gd name="connsiteX17" fmla="*/ 37999 w 138094"/>
                    <a:gd name="connsiteY17" fmla="*/ 5995 h 117022"/>
                    <a:gd name="connsiteX18" fmla="*/ 71428 w 138094"/>
                    <a:gd name="connsiteY18" fmla="*/ 212 h 117022"/>
                    <a:gd name="connsiteX19" fmla="*/ 101615 w 138094"/>
                    <a:gd name="connsiteY19" fmla="*/ 11207 h 117022"/>
                    <a:gd name="connsiteX20" fmla="*/ 121508 w 138094"/>
                    <a:gd name="connsiteY20" fmla="*/ 36183 h 117022"/>
                    <a:gd name="connsiteX21" fmla="*/ 125893 w 138094"/>
                    <a:gd name="connsiteY21" fmla="*/ 62240 h 117022"/>
                    <a:gd name="connsiteX22" fmla="*/ 126210 w 138094"/>
                    <a:gd name="connsiteY22" fmla="*/ 67896 h 117022"/>
                    <a:gd name="connsiteX23" fmla="*/ 129388 w 138094"/>
                    <a:gd name="connsiteY23" fmla="*/ 71010 h 117022"/>
                    <a:gd name="connsiteX24" fmla="*/ 136760 w 138094"/>
                    <a:gd name="connsiteY24" fmla="*/ 71392 h 117022"/>
                    <a:gd name="connsiteX25" fmla="*/ 137968 w 138094"/>
                    <a:gd name="connsiteY25" fmla="*/ 74251 h 1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8094" h="117022">
                      <a:moveTo>
                        <a:pt x="138095" y="74379"/>
                      </a:moveTo>
                      <a:lnTo>
                        <a:pt x="101806" y="93127"/>
                      </a:lnTo>
                      <a:lnTo>
                        <a:pt x="100726" y="90585"/>
                      </a:lnTo>
                      <a:cubicBezTo>
                        <a:pt x="110449" y="82386"/>
                        <a:pt x="116423" y="74061"/>
                        <a:pt x="118648" y="65735"/>
                      </a:cubicBezTo>
                      <a:cubicBezTo>
                        <a:pt x="120872" y="57346"/>
                        <a:pt x="120109" y="48830"/>
                        <a:pt x="116296" y="40123"/>
                      </a:cubicBezTo>
                      <a:cubicBezTo>
                        <a:pt x="113118" y="32815"/>
                        <a:pt x="108416" y="27031"/>
                        <a:pt x="102124" y="22773"/>
                      </a:cubicBezTo>
                      <a:cubicBezTo>
                        <a:pt x="95832" y="18515"/>
                        <a:pt x="87951" y="16418"/>
                        <a:pt x="78355" y="16545"/>
                      </a:cubicBezTo>
                      <a:cubicBezTo>
                        <a:pt x="68758" y="16672"/>
                        <a:pt x="57954" y="19405"/>
                        <a:pt x="45879" y="24616"/>
                      </a:cubicBezTo>
                      <a:cubicBezTo>
                        <a:pt x="35901" y="28938"/>
                        <a:pt x="28021" y="34277"/>
                        <a:pt x="22111" y="40632"/>
                      </a:cubicBezTo>
                      <a:cubicBezTo>
                        <a:pt x="16200" y="46987"/>
                        <a:pt x="12705" y="54232"/>
                        <a:pt x="11561" y="62303"/>
                      </a:cubicBezTo>
                      <a:cubicBezTo>
                        <a:pt x="10480" y="70375"/>
                        <a:pt x="11688" y="78573"/>
                        <a:pt x="15247" y="86771"/>
                      </a:cubicBezTo>
                      <a:cubicBezTo>
                        <a:pt x="18361" y="93889"/>
                        <a:pt x="22619" y="99546"/>
                        <a:pt x="28021" y="103677"/>
                      </a:cubicBezTo>
                      <a:cubicBezTo>
                        <a:pt x="33486" y="107808"/>
                        <a:pt x="42130" y="111176"/>
                        <a:pt x="54078" y="113782"/>
                      </a:cubicBezTo>
                      <a:lnTo>
                        <a:pt x="53569" y="117023"/>
                      </a:lnTo>
                      <a:cubicBezTo>
                        <a:pt x="41367" y="115752"/>
                        <a:pt x="31389" y="112447"/>
                        <a:pt x="23699" y="107045"/>
                      </a:cubicBezTo>
                      <a:cubicBezTo>
                        <a:pt x="15946" y="101643"/>
                        <a:pt x="9908" y="93889"/>
                        <a:pt x="5523" y="83784"/>
                      </a:cubicBezTo>
                      <a:cubicBezTo>
                        <a:pt x="-2421" y="65545"/>
                        <a:pt x="-1786" y="48512"/>
                        <a:pt x="7366" y="32624"/>
                      </a:cubicBezTo>
                      <a:cubicBezTo>
                        <a:pt x="14166" y="20803"/>
                        <a:pt x="24398" y="11906"/>
                        <a:pt x="37999" y="5995"/>
                      </a:cubicBezTo>
                      <a:cubicBezTo>
                        <a:pt x="48993" y="1229"/>
                        <a:pt x="60115" y="-678"/>
                        <a:pt x="71428" y="212"/>
                      </a:cubicBezTo>
                      <a:cubicBezTo>
                        <a:pt x="82740" y="1165"/>
                        <a:pt x="92845" y="4788"/>
                        <a:pt x="101615" y="11207"/>
                      </a:cubicBezTo>
                      <a:cubicBezTo>
                        <a:pt x="110386" y="17626"/>
                        <a:pt x="117059" y="25951"/>
                        <a:pt x="121508" y="36183"/>
                      </a:cubicBezTo>
                      <a:cubicBezTo>
                        <a:pt x="124939" y="44127"/>
                        <a:pt x="126401" y="52834"/>
                        <a:pt x="125893" y="62240"/>
                      </a:cubicBezTo>
                      <a:cubicBezTo>
                        <a:pt x="125702" y="65036"/>
                        <a:pt x="125766" y="66879"/>
                        <a:pt x="126210" y="67896"/>
                      </a:cubicBezTo>
                      <a:cubicBezTo>
                        <a:pt x="126846" y="69358"/>
                        <a:pt x="127926" y="70375"/>
                        <a:pt x="129388" y="71010"/>
                      </a:cubicBezTo>
                      <a:cubicBezTo>
                        <a:pt x="131485" y="71773"/>
                        <a:pt x="133900" y="71900"/>
                        <a:pt x="136760" y="71392"/>
                      </a:cubicBezTo>
                      <a:lnTo>
                        <a:pt x="137968" y="74251"/>
                      </a:lnTo>
                      <a:close/>
                    </a:path>
                  </a:pathLst>
                </a:custGeom>
                <a:solidFill>
                  <a:srgbClr val="B3B3B3"/>
                </a:solidFill>
                <a:ln w="0"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5E3C808-9BFA-65D7-4405-6E9693DD608D}"/>
                    </a:ext>
                  </a:extLst>
                </p:cNvPr>
                <p:cNvSpPr/>
                <p:nvPr/>
              </p:nvSpPr>
              <p:spPr>
                <a:xfrm>
                  <a:off x="5932773" y="4743462"/>
                  <a:ext cx="138037" cy="123420"/>
                </a:xfrm>
                <a:custGeom>
                  <a:avLst/>
                  <a:gdLst>
                    <a:gd name="connsiteX0" fmla="*/ 127805 w 138037"/>
                    <a:gd name="connsiteY0" fmla="*/ 82047 h 123420"/>
                    <a:gd name="connsiteX1" fmla="*/ 138037 w 138037"/>
                    <a:gd name="connsiteY1" fmla="*/ 122594 h 123420"/>
                    <a:gd name="connsiteX2" fmla="*/ 134860 w 138037"/>
                    <a:gd name="connsiteY2" fmla="*/ 123420 h 123420"/>
                    <a:gd name="connsiteX3" fmla="*/ 134288 w 138037"/>
                    <a:gd name="connsiteY3" fmla="*/ 121196 h 123420"/>
                    <a:gd name="connsiteX4" fmla="*/ 130665 w 138037"/>
                    <a:gd name="connsiteY4" fmla="*/ 115158 h 123420"/>
                    <a:gd name="connsiteX5" fmla="*/ 123039 w 138037"/>
                    <a:gd name="connsiteY5" fmla="*/ 108803 h 123420"/>
                    <a:gd name="connsiteX6" fmla="*/ 108867 w 138037"/>
                    <a:gd name="connsiteY6" fmla="*/ 103147 h 123420"/>
                    <a:gd name="connsiteX7" fmla="*/ 57643 w 138037"/>
                    <a:gd name="connsiteY7" fmla="*/ 86242 h 123420"/>
                    <a:gd name="connsiteX8" fmla="*/ 28472 w 138037"/>
                    <a:gd name="connsiteY8" fmla="*/ 93614 h 123420"/>
                    <a:gd name="connsiteX9" fmla="*/ 15698 w 138037"/>
                    <a:gd name="connsiteY9" fmla="*/ 99397 h 123420"/>
                    <a:gd name="connsiteX10" fmla="*/ 14681 w 138037"/>
                    <a:gd name="connsiteY10" fmla="*/ 110582 h 123420"/>
                    <a:gd name="connsiteX11" fmla="*/ 15634 w 138037"/>
                    <a:gd name="connsiteY11" fmla="*/ 114332 h 123420"/>
                    <a:gd name="connsiteX12" fmla="*/ 12456 w 138037"/>
                    <a:gd name="connsiteY12" fmla="*/ 115158 h 123420"/>
                    <a:gd name="connsiteX13" fmla="*/ 0 w 138037"/>
                    <a:gd name="connsiteY13" fmla="*/ 65778 h 123420"/>
                    <a:gd name="connsiteX14" fmla="*/ 3178 w 138037"/>
                    <a:gd name="connsiteY14" fmla="*/ 64951 h 123420"/>
                    <a:gd name="connsiteX15" fmla="*/ 4195 w 138037"/>
                    <a:gd name="connsiteY15" fmla="*/ 69082 h 123420"/>
                    <a:gd name="connsiteX16" fmla="*/ 11312 w 138037"/>
                    <a:gd name="connsiteY16" fmla="*/ 78425 h 123420"/>
                    <a:gd name="connsiteX17" fmla="*/ 24341 w 138037"/>
                    <a:gd name="connsiteY17" fmla="*/ 77153 h 123420"/>
                    <a:gd name="connsiteX18" fmla="*/ 51859 w 138037"/>
                    <a:gd name="connsiteY18" fmla="*/ 70226 h 123420"/>
                    <a:gd name="connsiteX19" fmla="*/ 92533 w 138037"/>
                    <a:gd name="connsiteY19" fmla="*/ 26057 h 123420"/>
                    <a:gd name="connsiteX20" fmla="*/ 101304 w 138037"/>
                    <a:gd name="connsiteY20" fmla="*/ 15698 h 123420"/>
                    <a:gd name="connsiteX21" fmla="*/ 104354 w 138037"/>
                    <a:gd name="connsiteY21" fmla="*/ 6038 h 123420"/>
                    <a:gd name="connsiteX22" fmla="*/ 103973 w 138037"/>
                    <a:gd name="connsiteY22" fmla="*/ 826 h 123420"/>
                    <a:gd name="connsiteX23" fmla="*/ 107151 w 138037"/>
                    <a:gd name="connsiteY23" fmla="*/ 0 h 123420"/>
                    <a:gd name="connsiteX24" fmla="*/ 119671 w 138037"/>
                    <a:gd name="connsiteY24" fmla="*/ 49762 h 123420"/>
                    <a:gd name="connsiteX25" fmla="*/ 116493 w 138037"/>
                    <a:gd name="connsiteY25" fmla="*/ 50588 h 123420"/>
                    <a:gd name="connsiteX26" fmla="*/ 115857 w 138037"/>
                    <a:gd name="connsiteY26" fmla="*/ 48046 h 123420"/>
                    <a:gd name="connsiteX27" fmla="*/ 112108 w 138037"/>
                    <a:gd name="connsiteY27" fmla="*/ 41119 h 123420"/>
                    <a:gd name="connsiteX28" fmla="*/ 105625 w 138037"/>
                    <a:gd name="connsiteY28" fmla="*/ 39149 h 123420"/>
                    <a:gd name="connsiteX29" fmla="*/ 95775 w 138037"/>
                    <a:gd name="connsiteY29" fmla="*/ 47156 h 123420"/>
                    <a:gd name="connsiteX30" fmla="*/ 64379 w 138037"/>
                    <a:gd name="connsiteY30" fmla="*/ 80903 h 123420"/>
                    <a:gd name="connsiteX31" fmla="*/ 106007 w 138037"/>
                    <a:gd name="connsiteY31" fmla="*/ 94694 h 123420"/>
                    <a:gd name="connsiteX32" fmla="*/ 119289 w 138037"/>
                    <a:gd name="connsiteY32" fmla="*/ 96791 h 123420"/>
                    <a:gd name="connsiteX33" fmla="*/ 123293 w 138037"/>
                    <a:gd name="connsiteY33" fmla="*/ 94503 h 123420"/>
                    <a:gd name="connsiteX34" fmla="*/ 125327 w 138037"/>
                    <a:gd name="connsiteY34" fmla="*/ 90182 h 123420"/>
                    <a:gd name="connsiteX35" fmla="*/ 124628 w 138037"/>
                    <a:gd name="connsiteY35" fmla="*/ 82937 h 123420"/>
                    <a:gd name="connsiteX36" fmla="*/ 127805 w 138037"/>
                    <a:gd name="connsiteY36" fmla="*/ 82111 h 1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037" h="123420">
                      <a:moveTo>
                        <a:pt x="127805" y="82047"/>
                      </a:moveTo>
                      <a:lnTo>
                        <a:pt x="138037" y="122594"/>
                      </a:lnTo>
                      <a:lnTo>
                        <a:pt x="134860" y="123420"/>
                      </a:lnTo>
                      <a:lnTo>
                        <a:pt x="134288" y="121196"/>
                      </a:lnTo>
                      <a:cubicBezTo>
                        <a:pt x="133906" y="119734"/>
                        <a:pt x="132699" y="117700"/>
                        <a:pt x="130665" y="115158"/>
                      </a:cubicBezTo>
                      <a:cubicBezTo>
                        <a:pt x="128631" y="112616"/>
                        <a:pt x="126089" y="110519"/>
                        <a:pt x="123039" y="108803"/>
                      </a:cubicBezTo>
                      <a:cubicBezTo>
                        <a:pt x="119988" y="107087"/>
                        <a:pt x="115285" y="105180"/>
                        <a:pt x="108867" y="103147"/>
                      </a:cubicBezTo>
                      <a:lnTo>
                        <a:pt x="57643" y="86242"/>
                      </a:lnTo>
                      <a:lnTo>
                        <a:pt x="28472" y="93614"/>
                      </a:lnTo>
                      <a:cubicBezTo>
                        <a:pt x="21290" y="95393"/>
                        <a:pt x="17032" y="97363"/>
                        <a:pt x="15698" y="99397"/>
                      </a:cubicBezTo>
                      <a:cubicBezTo>
                        <a:pt x="13855" y="102193"/>
                        <a:pt x="13537" y="105880"/>
                        <a:pt x="14681" y="110582"/>
                      </a:cubicBezTo>
                      <a:lnTo>
                        <a:pt x="15634" y="114332"/>
                      </a:lnTo>
                      <a:lnTo>
                        <a:pt x="12456" y="115158"/>
                      </a:lnTo>
                      <a:lnTo>
                        <a:pt x="0" y="65778"/>
                      </a:lnTo>
                      <a:lnTo>
                        <a:pt x="3178" y="64951"/>
                      </a:lnTo>
                      <a:lnTo>
                        <a:pt x="4195" y="69082"/>
                      </a:lnTo>
                      <a:cubicBezTo>
                        <a:pt x="5466" y="73976"/>
                        <a:pt x="7817" y="77090"/>
                        <a:pt x="11312" y="78425"/>
                      </a:cubicBezTo>
                      <a:cubicBezTo>
                        <a:pt x="13473" y="79251"/>
                        <a:pt x="17795" y="78806"/>
                        <a:pt x="24341" y="77153"/>
                      </a:cubicBezTo>
                      <a:lnTo>
                        <a:pt x="51859" y="70226"/>
                      </a:lnTo>
                      <a:lnTo>
                        <a:pt x="92533" y="26057"/>
                      </a:lnTo>
                      <a:cubicBezTo>
                        <a:pt x="97300" y="20845"/>
                        <a:pt x="100223" y="17414"/>
                        <a:pt x="101304" y="15698"/>
                      </a:cubicBezTo>
                      <a:cubicBezTo>
                        <a:pt x="102384" y="13982"/>
                        <a:pt x="103401" y="10740"/>
                        <a:pt x="104354" y="6038"/>
                      </a:cubicBezTo>
                      <a:cubicBezTo>
                        <a:pt x="104608" y="4766"/>
                        <a:pt x="104481" y="3051"/>
                        <a:pt x="103973" y="826"/>
                      </a:cubicBezTo>
                      <a:lnTo>
                        <a:pt x="107151" y="0"/>
                      </a:lnTo>
                      <a:lnTo>
                        <a:pt x="119671" y="49762"/>
                      </a:lnTo>
                      <a:lnTo>
                        <a:pt x="116493" y="50588"/>
                      </a:lnTo>
                      <a:lnTo>
                        <a:pt x="115857" y="48046"/>
                      </a:lnTo>
                      <a:cubicBezTo>
                        <a:pt x="115222" y="45377"/>
                        <a:pt x="113951" y="43025"/>
                        <a:pt x="112108" y="41119"/>
                      </a:cubicBezTo>
                      <a:cubicBezTo>
                        <a:pt x="110265" y="39149"/>
                        <a:pt x="108104" y="38513"/>
                        <a:pt x="105625" y="39149"/>
                      </a:cubicBezTo>
                      <a:cubicBezTo>
                        <a:pt x="103592" y="39657"/>
                        <a:pt x="100287" y="42326"/>
                        <a:pt x="95775" y="47156"/>
                      </a:cubicBezTo>
                      <a:lnTo>
                        <a:pt x="64379" y="80903"/>
                      </a:lnTo>
                      <a:lnTo>
                        <a:pt x="106007" y="94694"/>
                      </a:lnTo>
                      <a:cubicBezTo>
                        <a:pt x="112235" y="96791"/>
                        <a:pt x="116684" y="97490"/>
                        <a:pt x="119289" y="96791"/>
                      </a:cubicBezTo>
                      <a:cubicBezTo>
                        <a:pt x="120878" y="96410"/>
                        <a:pt x="122213" y="95584"/>
                        <a:pt x="123293" y="94503"/>
                      </a:cubicBezTo>
                      <a:cubicBezTo>
                        <a:pt x="124310" y="93360"/>
                        <a:pt x="125009" y="91898"/>
                        <a:pt x="125327" y="90182"/>
                      </a:cubicBezTo>
                      <a:cubicBezTo>
                        <a:pt x="125644" y="88466"/>
                        <a:pt x="125454" y="86051"/>
                        <a:pt x="124628" y="82937"/>
                      </a:cubicBezTo>
                      <a:lnTo>
                        <a:pt x="127805" y="82111"/>
                      </a:lnTo>
                      <a:close/>
                    </a:path>
                  </a:pathLst>
                </a:custGeom>
                <a:solidFill>
                  <a:srgbClr val="B3B3B3"/>
                </a:solidFill>
                <a:ln w="0" cap="flat">
                  <a:noFill/>
                  <a:prstDash val="solid"/>
                  <a:miter/>
                </a:ln>
              </p:spPr>
              <p:txBody>
                <a:bodyPr rtlCol="0" anchor="ctr"/>
                <a:lstStyle/>
                <a:p>
                  <a:endParaRPr lang="en-US"/>
                </a:p>
              </p:txBody>
            </p:sp>
          </p:grpSp>
          <p:grpSp>
            <p:nvGrpSpPr>
              <p:cNvPr id="112" name="Graphic 23">
                <a:extLst>
                  <a:ext uri="{FF2B5EF4-FFF2-40B4-BE49-F238E27FC236}">
                    <a16:creationId xmlns:a16="http://schemas.microsoft.com/office/drawing/2014/main" id="{AECA9028-3FDB-55C8-9B12-615C2371FCC2}"/>
                  </a:ext>
                </a:extLst>
              </p:cNvPr>
              <p:cNvGrpSpPr/>
              <p:nvPr/>
            </p:nvGrpSpPr>
            <p:grpSpPr>
              <a:xfrm>
                <a:off x="4299394" y="5078323"/>
                <a:ext cx="1771415" cy="838138"/>
                <a:chOff x="4299394" y="5078323"/>
                <a:chExt cx="1771415" cy="838138"/>
              </a:xfrm>
              <a:solidFill>
                <a:srgbClr val="B3B3B3"/>
              </a:solidFill>
            </p:grpSpPr>
            <p:sp>
              <p:nvSpPr>
                <p:cNvPr id="113" name="Freeform 112">
                  <a:extLst>
                    <a:ext uri="{FF2B5EF4-FFF2-40B4-BE49-F238E27FC236}">
                      <a16:creationId xmlns:a16="http://schemas.microsoft.com/office/drawing/2014/main" id="{82FFBC65-EC68-3837-E2AB-CEABE9110712}"/>
                    </a:ext>
                  </a:extLst>
                </p:cNvPr>
                <p:cNvSpPr/>
                <p:nvPr/>
              </p:nvSpPr>
              <p:spPr>
                <a:xfrm>
                  <a:off x="4299394" y="5079403"/>
                  <a:ext cx="130093" cy="103083"/>
                </a:xfrm>
                <a:custGeom>
                  <a:avLst/>
                  <a:gdLst>
                    <a:gd name="connsiteX0" fmla="*/ 130030 w 130093"/>
                    <a:gd name="connsiteY0" fmla="*/ 97999 h 103083"/>
                    <a:gd name="connsiteX1" fmla="*/ 102066 w 130093"/>
                    <a:gd name="connsiteY1" fmla="*/ 103083 h 103083"/>
                    <a:gd name="connsiteX2" fmla="*/ 101621 w 130093"/>
                    <a:gd name="connsiteY2" fmla="*/ 99715 h 103083"/>
                    <a:gd name="connsiteX3" fmla="*/ 111917 w 130093"/>
                    <a:gd name="connsiteY3" fmla="*/ 95647 h 103083"/>
                    <a:gd name="connsiteX4" fmla="*/ 118527 w 130093"/>
                    <a:gd name="connsiteY4" fmla="*/ 87322 h 103083"/>
                    <a:gd name="connsiteX5" fmla="*/ 119353 w 130093"/>
                    <a:gd name="connsiteY5" fmla="*/ 74993 h 103083"/>
                    <a:gd name="connsiteX6" fmla="*/ 117065 w 130093"/>
                    <a:gd name="connsiteY6" fmla="*/ 58088 h 103083"/>
                    <a:gd name="connsiteX7" fmla="*/ 25358 w 130093"/>
                    <a:gd name="connsiteY7" fmla="*/ 70353 h 103083"/>
                    <a:gd name="connsiteX8" fmla="*/ 11884 w 130093"/>
                    <a:gd name="connsiteY8" fmla="*/ 74611 h 103083"/>
                    <a:gd name="connsiteX9" fmla="*/ 9533 w 130093"/>
                    <a:gd name="connsiteY9" fmla="*/ 85479 h 103083"/>
                    <a:gd name="connsiteX10" fmla="*/ 10105 w 130093"/>
                    <a:gd name="connsiteY10" fmla="*/ 89610 h 103083"/>
                    <a:gd name="connsiteX11" fmla="*/ 6800 w 130093"/>
                    <a:gd name="connsiteY11" fmla="*/ 90055 h 103083"/>
                    <a:gd name="connsiteX12" fmla="*/ 0 w 130093"/>
                    <a:gd name="connsiteY12" fmla="*/ 39149 h 103083"/>
                    <a:gd name="connsiteX13" fmla="*/ 3305 w 130093"/>
                    <a:gd name="connsiteY13" fmla="*/ 38704 h 103083"/>
                    <a:gd name="connsiteX14" fmla="*/ 3877 w 130093"/>
                    <a:gd name="connsiteY14" fmla="*/ 42962 h 103083"/>
                    <a:gd name="connsiteX15" fmla="*/ 9914 w 130093"/>
                    <a:gd name="connsiteY15" fmla="*/ 53130 h 103083"/>
                    <a:gd name="connsiteX16" fmla="*/ 23133 w 130093"/>
                    <a:gd name="connsiteY16" fmla="*/ 53321 h 103083"/>
                    <a:gd name="connsiteX17" fmla="*/ 114840 w 130093"/>
                    <a:gd name="connsiteY17" fmla="*/ 41055 h 103083"/>
                    <a:gd name="connsiteX18" fmla="*/ 112934 w 130093"/>
                    <a:gd name="connsiteY18" fmla="*/ 26629 h 103083"/>
                    <a:gd name="connsiteX19" fmla="*/ 110074 w 130093"/>
                    <a:gd name="connsiteY19" fmla="*/ 14871 h 103083"/>
                    <a:gd name="connsiteX20" fmla="*/ 102575 w 130093"/>
                    <a:gd name="connsiteY20" fmla="*/ 7881 h 103083"/>
                    <a:gd name="connsiteX21" fmla="*/ 89101 w 130093"/>
                    <a:gd name="connsiteY21" fmla="*/ 5720 h 103083"/>
                    <a:gd name="connsiteX22" fmla="*/ 88657 w 130093"/>
                    <a:gd name="connsiteY22" fmla="*/ 2351 h 103083"/>
                    <a:gd name="connsiteX23" fmla="*/ 117001 w 130093"/>
                    <a:gd name="connsiteY23" fmla="*/ 0 h 103083"/>
                    <a:gd name="connsiteX24" fmla="*/ 130093 w 130093"/>
                    <a:gd name="connsiteY24" fmla="*/ 97999 h 10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093" h="103083">
                      <a:moveTo>
                        <a:pt x="130030" y="97999"/>
                      </a:moveTo>
                      <a:lnTo>
                        <a:pt x="102066" y="103083"/>
                      </a:lnTo>
                      <a:lnTo>
                        <a:pt x="101621" y="99715"/>
                      </a:lnTo>
                      <a:cubicBezTo>
                        <a:pt x="106451" y="98444"/>
                        <a:pt x="109883" y="97046"/>
                        <a:pt x="111917" y="95647"/>
                      </a:cubicBezTo>
                      <a:cubicBezTo>
                        <a:pt x="115095" y="93360"/>
                        <a:pt x="117256" y="90563"/>
                        <a:pt x="118527" y="87322"/>
                      </a:cubicBezTo>
                      <a:cubicBezTo>
                        <a:pt x="119734" y="84081"/>
                        <a:pt x="120052" y="79950"/>
                        <a:pt x="119353" y="74993"/>
                      </a:cubicBezTo>
                      <a:lnTo>
                        <a:pt x="117065" y="58088"/>
                      </a:lnTo>
                      <a:lnTo>
                        <a:pt x="25358" y="70353"/>
                      </a:lnTo>
                      <a:cubicBezTo>
                        <a:pt x="17986" y="71370"/>
                        <a:pt x="13473" y="72768"/>
                        <a:pt x="11884" y="74611"/>
                      </a:cubicBezTo>
                      <a:cubicBezTo>
                        <a:pt x="9724" y="77153"/>
                        <a:pt x="8897" y="80776"/>
                        <a:pt x="9533" y="85479"/>
                      </a:cubicBezTo>
                      <a:lnTo>
                        <a:pt x="10105" y="89610"/>
                      </a:lnTo>
                      <a:lnTo>
                        <a:pt x="6800" y="90055"/>
                      </a:lnTo>
                      <a:lnTo>
                        <a:pt x="0" y="39149"/>
                      </a:lnTo>
                      <a:lnTo>
                        <a:pt x="3305" y="38704"/>
                      </a:lnTo>
                      <a:lnTo>
                        <a:pt x="3877" y="42962"/>
                      </a:lnTo>
                      <a:cubicBezTo>
                        <a:pt x="4576" y="48046"/>
                        <a:pt x="6546" y="51414"/>
                        <a:pt x="9914" y="53130"/>
                      </a:cubicBezTo>
                      <a:cubicBezTo>
                        <a:pt x="11948" y="54147"/>
                        <a:pt x="16397" y="54211"/>
                        <a:pt x="23133" y="53321"/>
                      </a:cubicBezTo>
                      <a:lnTo>
                        <a:pt x="114840" y="41055"/>
                      </a:lnTo>
                      <a:lnTo>
                        <a:pt x="112934" y="26629"/>
                      </a:lnTo>
                      <a:cubicBezTo>
                        <a:pt x="112171" y="21036"/>
                        <a:pt x="111218" y="17096"/>
                        <a:pt x="110074" y="14871"/>
                      </a:cubicBezTo>
                      <a:cubicBezTo>
                        <a:pt x="108549" y="11948"/>
                        <a:pt x="106070" y="9596"/>
                        <a:pt x="102575" y="7881"/>
                      </a:cubicBezTo>
                      <a:cubicBezTo>
                        <a:pt x="99079" y="6101"/>
                        <a:pt x="94631" y="5402"/>
                        <a:pt x="89101" y="5720"/>
                      </a:cubicBezTo>
                      <a:lnTo>
                        <a:pt x="88657" y="2351"/>
                      </a:lnTo>
                      <a:lnTo>
                        <a:pt x="117001" y="0"/>
                      </a:lnTo>
                      <a:lnTo>
                        <a:pt x="130093" y="97999"/>
                      </a:lnTo>
                      <a:close/>
                    </a:path>
                  </a:pathLst>
                </a:custGeom>
                <a:solidFill>
                  <a:srgbClr val="B3B3B3"/>
                </a:solidFill>
                <a:ln w="0"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FAC45A8-D97B-9199-42DD-A4BE4842529C}"/>
                    </a:ext>
                  </a:extLst>
                </p:cNvPr>
                <p:cNvSpPr/>
                <p:nvPr/>
              </p:nvSpPr>
              <p:spPr>
                <a:xfrm>
                  <a:off x="4311088" y="5173398"/>
                  <a:ext cx="150493" cy="153353"/>
                </a:xfrm>
                <a:custGeom>
                  <a:avLst/>
                  <a:gdLst>
                    <a:gd name="connsiteX0" fmla="*/ 71815 w 150493"/>
                    <a:gd name="connsiteY0" fmla="*/ 48491 h 153353"/>
                    <a:gd name="connsiteX1" fmla="*/ 87068 w 150493"/>
                    <a:gd name="connsiteY1" fmla="*/ 102638 h 153353"/>
                    <a:gd name="connsiteX2" fmla="*/ 120433 w 150493"/>
                    <a:gd name="connsiteY2" fmla="*/ 93233 h 153353"/>
                    <a:gd name="connsiteX3" fmla="*/ 131873 w 150493"/>
                    <a:gd name="connsiteY3" fmla="*/ 88784 h 153353"/>
                    <a:gd name="connsiteX4" fmla="*/ 134542 w 150493"/>
                    <a:gd name="connsiteY4" fmla="*/ 84144 h 153353"/>
                    <a:gd name="connsiteX5" fmla="*/ 134415 w 150493"/>
                    <a:gd name="connsiteY5" fmla="*/ 75755 h 153353"/>
                    <a:gd name="connsiteX6" fmla="*/ 133271 w 150493"/>
                    <a:gd name="connsiteY6" fmla="*/ 71624 h 153353"/>
                    <a:gd name="connsiteX7" fmla="*/ 136449 w 150493"/>
                    <a:gd name="connsiteY7" fmla="*/ 70735 h 153353"/>
                    <a:gd name="connsiteX8" fmla="*/ 150494 w 150493"/>
                    <a:gd name="connsiteY8" fmla="*/ 120560 h 153353"/>
                    <a:gd name="connsiteX9" fmla="*/ 147316 w 150493"/>
                    <a:gd name="connsiteY9" fmla="*/ 121450 h 153353"/>
                    <a:gd name="connsiteX10" fmla="*/ 146172 w 150493"/>
                    <a:gd name="connsiteY10" fmla="*/ 117319 h 153353"/>
                    <a:gd name="connsiteX11" fmla="*/ 141978 w 150493"/>
                    <a:gd name="connsiteY11" fmla="*/ 110074 h 153353"/>
                    <a:gd name="connsiteX12" fmla="*/ 136766 w 150493"/>
                    <a:gd name="connsiteY12" fmla="*/ 107532 h 153353"/>
                    <a:gd name="connsiteX13" fmla="*/ 125073 w 150493"/>
                    <a:gd name="connsiteY13" fmla="*/ 109756 h 153353"/>
                    <a:gd name="connsiteX14" fmla="*/ 49889 w 150493"/>
                    <a:gd name="connsiteY14" fmla="*/ 130919 h 153353"/>
                    <a:gd name="connsiteX15" fmla="*/ 38513 w 150493"/>
                    <a:gd name="connsiteY15" fmla="*/ 135305 h 153353"/>
                    <a:gd name="connsiteX16" fmla="*/ 35780 w 150493"/>
                    <a:gd name="connsiteY16" fmla="*/ 139880 h 153353"/>
                    <a:gd name="connsiteX17" fmla="*/ 35971 w 150493"/>
                    <a:gd name="connsiteY17" fmla="*/ 148333 h 153353"/>
                    <a:gd name="connsiteX18" fmla="*/ 37115 w 150493"/>
                    <a:gd name="connsiteY18" fmla="*/ 152464 h 153353"/>
                    <a:gd name="connsiteX19" fmla="*/ 33937 w 150493"/>
                    <a:gd name="connsiteY19" fmla="*/ 153354 h 153353"/>
                    <a:gd name="connsiteX20" fmla="*/ 19892 w 150493"/>
                    <a:gd name="connsiteY20" fmla="*/ 103528 h 153353"/>
                    <a:gd name="connsiteX21" fmla="*/ 23070 w 150493"/>
                    <a:gd name="connsiteY21" fmla="*/ 102638 h 153353"/>
                    <a:gd name="connsiteX22" fmla="*/ 24214 w 150493"/>
                    <a:gd name="connsiteY22" fmla="*/ 106769 h 153353"/>
                    <a:gd name="connsiteX23" fmla="*/ 31332 w 150493"/>
                    <a:gd name="connsiteY23" fmla="*/ 115984 h 153353"/>
                    <a:gd name="connsiteX24" fmla="*/ 45186 w 150493"/>
                    <a:gd name="connsiteY24" fmla="*/ 114396 h 153353"/>
                    <a:gd name="connsiteX25" fmla="*/ 80712 w 150493"/>
                    <a:gd name="connsiteY25" fmla="*/ 104418 h 153353"/>
                    <a:gd name="connsiteX26" fmla="*/ 65460 w 150493"/>
                    <a:gd name="connsiteY26" fmla="*/ 50271 h 153353"/>
                    <a:gd name="connsiteX27" fmla="*/ 29934 w 150493"/>
                    <a:gd name="connsiteY27" fmla="*/ 60248 h 153353"/>
                    <a:gd name="connsiteX28" fmla="*/ 18558 w 150493"/>
                    <a:gd name="connsiteY28" fmla="*/ 64634 h 153353"/>
                    <a:gd name="connsiteX29" fmla="*/ 15888 w 150493"/>
                    <a:gd name="connsiteY29" fmla="*/ 69336 h 153353"/>
                    <a:gd name="connsiteX30" fmla="*/ 16015 w 150493"/>
                    <a:gd name="connsiteY30" fmla="*/ 77726 h 153353"/>
                    <a:gd name="connsiteX31" fmla="*/ 17223 w 150493"/>
                    <a:gd name="connsiteY31" fmla="*/ 81920 h 153353"/>
                    <a:gd name="connsiteX32" fmla="*/ 14045 w 150493"/>
                    <a:gd name="connsiteY32" fmla="*/ 82810 h 153353"/>
                    <a:gd name="connsiteX33" fmla="*/ 0 w 150493"/>
                    <a:gd name="connsiteY33" fmla="*/ 32857 h 153353"/>
                    <a:gd name="connsiteX34" fmla="*/ 3178 w 150493"/>
                    <a:gd name="connsiteY34" fmla="*/ 31967 h 153353"/>
                    <a:gd name="connsiteX35" fmla="*/ 4322 w 150493"/>
                    <a:gd name="connsiteY35" fmla="*/ 36098 h 153353"/>
                    <a:gd name="connsiteX36" fmla="*/ 11503 w 150493"/>
                    <a:gd name="connsiteY36" fmla="*/ 45377 h 153353"/>
                    <a:gd name="connsiteX37" fmla="*/ 25294 w 150493"/>
                    <a:gd name="connsiteY37" fmla="*/ 43725 h 153353"/>
                    <a:gd name="connsiteX38" fmla="*/ 100477 w 150493"/>
                    <a:gd name="connsiteY38" fmla="*/ 22561 h 153353"/>
                    <a:gd name="connsiteX39" fmla="*/ 111917 w 150493"/>
                    <a:gd name="connsiteY39" fmla="*/ 18113 h 153353"/>
                    <a:gd name="connsiteX40" fmla="*/ 114586 w 150493"/>
                    <a:gd name="connsiteY40" fmla="*/ 13537 h 153353"/>
                    <a:gd name="connsiteX41" fmla="*/ 114396 w 150493"/>
                    <a:gd name="connsiteY41" fmla="*/ 5021 h 153353"/>
                    <a:gd name="connsiteX42" fmla="*/ 113252 w 150493"/>
                    <a:gd name="connsiteY42" fmla="*/ 890 h 153353"/>
                    <a:gd name="connsiteX43" fmla="*/ 116429 w 150493"/>
                    <a:gd name="connsiteY43" fmla="*/ 0 h 153353"/>
                    <a:gd name="connsiteX44" fmla="*/ 130475 w 150493"/>
                    <a:gd name="connsiteY44" fmla="*/ 49953 h 153353"/>
                    <a:gd name="connsiteX45" fmla="*/ 127297 w 150493"/>
                    <a:gd name="connsiteY45" fmla="*/ 50842 h 153353"/>
                    <a:gd name="connsiteX46" fmla="*/ 126089 w 150493"/>
                    <a:gd name="connsiteY46" fmla="*/ 46648 h 153353"/>
                    <a:gd name="connsiteX47" fmla="*/ 121895 w 150493"/>
                    <a:gd name="connsiteY47" fmla="*/ 39403 h 153353"/>
                    <a:gd name="connsiteX48" fmla="*/ 116684 w 150493"/>
                    <a:gd name="connsiteY48" fmla="*/ 36861 h 153353"/>
                    <a:gd name="connsiteX49" fmla="*/ 104990 w 150493"/>
                    <a:gd name="connsiteY49" fmla="*/ 39022 h 153353"/>
                    <a:gd name="connsiteX50" fmla="*/ 71624 w 150493"/>
                    <a:gd name="connsiteY50" fmla="*/ 48428 h 15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0493" h="153353">
                      <a:moveTo>
                        <a:pt x="71815" y="48491"/>
                      </a:moveTo>
                      <a:lnTo>
                        <a:pt x="87068" y="102638"/>
                      </a:lnTo>
                      <a:lnTo>
                        <a:pt x="120433" y="93233"/>
                      </a:lnTo>
                      <a:cubicBezTo>
                        <a:pt x="126407" y="91580"/>
                        <a:pt x="130220" y="90055"/>
                        <a:pt x="131873" y="88784"/>
                      </a:cubicBezTo>
                      <a:cubicBezTo>
                        <a:pt x="133144" y="87830"/>
                        <a:pt x="134034" y="86242"/>
                        <a:pt x="134542" y="84144"/>
                      </a:cubicBezTo>
                      <a:cubicBezTo>
                        <a:pt x="135241" y="81284"/>
                        <a:pt x="135178" y="78488"/>
                        <a:pt x="134415" y="75755"/>
                      </a:cubicBezTo>
                      <a:lnTo>
                        <a:pt x="133271" y="71624"/>
                      </a:lnTo>
                      <a:lnTo>
                        <a:pt x="136449" y="70735"/>
                      </a:lnTo>
                      <a:lnTo>
                        <a:pt x="150494" y="120560"/>
                      </a:lnTo>
                      <a:lnTo>
                        <a:pt x="147316" y="121450"/>
                      </a:lnTo>
                      <a:lnTo>
                        <a:pt x="146172" y="117319"/>
                      </a:lnTo>
                      <a:cubicBezTo>
                        <a:pt x="145410" y="114586"/>
                        <a:pt x="144011" y="112171"/>
                        <a:pt x="141978" y="110074"/>
                      </a:cubicBezTo>
                      <a:cubicBezTo>
                        <a:pt x="140580" y="108485"/>
                        <a:pt x="138800" y="107659"/>
                        <a:pt x="136766" y="107532"/>
                      </a:cubicBezTo>
                      <a:cubicBezTo>
                        <a:pt x="134733" y="107405"/>
                        <a:pt x="130856" y="108104"/>
                        <a:pt x="125073" y="109756"/>
                      </a:cubicBezTo>
                      <a:lnTo>
                        <a:pt x="49889" y="130919"/>
                      </a:lnTo>
                      <a:cubicBezTo>
                        <a:pt x="43979" y="132572"/>
                        <a:pt x="40166" y="134034"/>
                        <a:pt x="38513" y="135305"/>
                      </a:cubicBezTo>
                      <a:cubicBezTo>
                        <a:pt x="37242" y="136258"/>
                        <a:pt x="36352" y="137783"/>
                        <a:pt x="35780" y="139880"/>
                      </a:cubicBezTo>
                      <a:cubicBezTo>
                        <a:pt x="35145" y="142804"/>
                        <a:pt x="35145" y="145600"/>
                        <a:pt x="35971" y="148333"/>
                      </a:cubicBezTo>
                      <a:lnTo>
                        <a:pt x="37115" y="152464"/>
                      </a:lnTo>
                      <a:lnTo>
                        <a:pt x="33937" y="153354"/>
                      </a:lnTo>
                      <a:lnTo>
                        <a:pt x="19892" y="103528"/>
                      </a:lnTo>
                      <a:lnTo>
                        <a:pt x="23070" y="102638"/>
                      </a:lnTo>
                      <a:lnTo>
                        <a:pt x="24214" y="106769"/>
                      </a:lnTo>
                      <a:cubicBezTo>
                        <a:pt x="25548" y="111536"/>
                        <a:pt x="27900" y="114586"/>
                        <a:pt x="31332" y="115984"/>
                      </a:cubicBezTo>
                      <a:cubicBezTo>
                        <a:pt x="33556" y="116874"/>
                        <a:pt x="38195" y="116366"/>
                        <a:pt x="45186" y="114396"/>
                      </a:cubicBezTo>
                      <a:lnTo>
                        <a:pt x="80712" y="104418"/>
                      </a:lnTo>
                      <a:lnTo>
                        <a:pt x="65460" y="50271"/>
                      </a:lnTo>
                      <a:lnTo>
                        <a:pt x="29934" y="60248"/>
                      </a:lnTo>
                      <a:cubicBezTo>
                        <a:pt x="24023" y="61901"/>
                        <a:pt x="20273" y="63362"/>
                        <a:pt x="18558" y="64634"/>
                      </a:cubicBezTo>
                      <a:cubicBezTo>
                        <a:pt x="17286" y="65650"/>
                        <a:pt x="16397" y="67176"/>
                        <a:pt x="15888" y="69336"/>
                      </a:cubicBezTo>
                      <a:cubicBezTo>
                        <a:pt x="15189" y="72196"/>
                        <a:pt x="15253" y="74993"/>
                        <a:pt x="16015" y="77726"/>
                      </a:cubicBezTo>
                      <a:lnTo>
                        <a:pt x="17223" y="81920"/>
                      </a:lnTo>
                      <a:lnTo>
                        <a:pt x="14045" y="82810"/>
                      </a:lnTo>
                      <a:lnTo>
                        <a:pt x="0" y="32857"/>
                      </a:lnTo>
                      <a:lnTo>
                        <a:pt x="3178" y="31967"/>
                      </a:lnTo>
                      <a:lnTo>
                        <a:pt x="4322" y="36098"/>
                      </a:lnTo>
                      <a:cubicBezTo>
                        <a:pt x="5656" y="40928"/>
                        <a:pt x="8071" y="44042"/>
                        <a:pt x="11503" y="45377"/>
                      </a:cubicBezTo>
                      <a:cubicBezTo>
                        <a:pt x="13727" y="46203"/>
                        <a:pt x="18367" y="45695"/>
                        <a:pt x="25294" y="43725"/>
                      </a:cubicBezTo>
                      <a:lnTo>
                        <a:pt x="100477" y="22561"/>
                      </a:lnTo>
                      <a:cubicBezTo>
                        <a:pt x="106451" y="20909"/>
                        <a:pt x="110265" y="19384"/>
                        <a:pt x="111917" y="18113"/>
                      </a:cubicBezTo>
                      <a:cubicBezTo>
                        <a:pt x="113188" y="17159"/>
                        <a:pt x="114078" y="15634"/>
                        <a:pt x="114586" y="13537"/>
                      </a:cubicBezTo>
                      <a:cubicBezTo>
                        <a:pt x="115222" y="10613"/>
                        <a:pt x="115222" y="7817"/>
                        <a:pt x="114396" y="5021"/>
                      </a:cubicBezTo>
                      <a:lnTo>
                        <a:pt x="113252" y="890"/>
                      </a:lnTo>
                      <a:lnTo>
                        <a:pt x="116429" y="0"/>
                      </a:lnTo>
                      <a:lnTo>
                        <a:pt x="130475" y="49953"/>
                      </a:lnTo>
                      <a:lnTo>
                        <a:pt x="127297" y="50842"/>
                      </a:lnTo>
                      <a:lnTo>
                        <a:pt x="126089" y="46648"/>
                      </a:lnTo>
                      <a:cubicBezTo>
                        <a:pt x="125327" y="43915"/>
                        <a:pt x="123929" y="41500"/>
                        <a:pt x="121895" y="39403"/>
                      </a:cubicBezTo>
                      <a:cubicBezTo>
                        <a:pt x="120497" y="37878"/>
                        <a:pt x="118717" y="37051"/>
                        <a:pt x="116684" y="36861"/>
                      </a:cubicBezTo>
                      <a:cubicBezTo>
                        <a:pt x="114650" y="36670"/>
                        <a:pt x="110710" y="37433"/>
                        <a:pt x="104990" y="39022"/>
                      </a:cubicBezTo>
                      <a:lnTo>
                        <a:pt x="71624" y="48428"/>
                      </a:lnTo>
                      <a:close/>
                    </a:path>
                  </a:pathLst>
                </a:custGeom>
                <a:solidFill>
                  <a:srgbClr val="B3B3B3"/>
                </a:solidFill>
                <a:ln w="0"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D41D47C-8FE2-B0FD-6F44-C9CC99E584DF}"/>
                    </a:ext>
                  </a:extLst>
                </p:cNvPr>
                <p:cNvSpPr/>
                <p:nvPr/>
              </p:nvSpPr>
              <p:spPr>
                <a:xfrm>
                  <a:off x="4349538" y="5288112"/>
                  <a:ext cx="148332" cy="134224"/>
                </a:xfrm>
                <a:custGeom>
                  <a:avLst/>
                  <a:gdLst>
                    <a:gd name="connsiteX0" fmla="*/ 118463 w 148332"/>
                    <a:gd name="connsiteY0" fmla="*/ 34255 h 134224"/>
                    <a:gd name="connsiteX1" fmla="*/ 74738 w 148332"/>
                    <a:gd name="connsiteY1" fmla="*/ 53575 h 134224"/>
                    <a:gd name="connsiteX2" fmla="*/ 85479 w 148332"/>
                    <a:gd name="connsiteY2" fmla="*/ 77853 h 134224"/>
                    <a:gd name="connsiteX3" fmla="*/ 93932 w 148332"/>
                    <a:gd name="connsiteY3" fmla="*/ 89229 h 134224"/>
                    <a:gd name="connsiteX4" fmla="*/ 109248 w 148332"/>
                    <a:gd name="connsiteY4" fmla="*/ 88148 h 134224"/>
                    <a:gd name="connsiteX5" fmla="*/ 110582 w 148332"/>
                    <a:gd name="connsiteY5" fmla="*/ 91199 h 134224"/>
                    <a:gd name="connsiteX6" fmla="*/ 72069 w 148332"/>
                    <a:gd name="connsiteY6" fmla="*/ 108231 h 134224"/>
                    <a:gd name="connsiteX7" fmla="*/ 70735 w 148332"/>
                    <a:gd name="connsiteY7" fmla="*/ 105180 h 134224"/>
                    <a:gd name="connsiteX8" fmla="*/ 80077 w 148332"/>
                    <a:gd name="connsiteY8" fmla="*/ 98317 h 134224"/>
                    <a:gd name="connsiteX9" fmla="*/ 82428 w 148332"/>
                    <a:gd name="connsiteY9" fmla="*/ 91517 h 134224"/>
                    <a:gd name="connsiteX10" fmla="*/ 79505 w 148332"/>
                    <a:gd name="connsiteY10" fmla="*/ 80522 h 134224"/>
                    <a:gd name="connsiteX11" fmla="*/ 68764 w 148332"/>
                    <a:gd name="connsiteY11" fmla="*/ 56181 h 134224"/>
                    <a:gd name="connsiteX12" fmla="*/ 32285 w 148332"/>
                    <a:gd name="connsiteY12" fmla="*/ 72323 h 134224"/>
                    <a:gd name="connsiteX13" fmla="*/ 23642 w 148332"/>
                    <a:gd name="connsiteY13" fmla="*/ 76963 h 134224"/>
                    <a:gd name="connsiteX14" fmla="*/ 22116 w 148332"/>
                    <a:gd name="connsiteY14" fmla="*/ 80395 h 134224"/>
                    <a:gd name="connsiteX15" fmla="*/ 23960 w 148332"/>
                    <a:gd name="connsiteY15" fmla="*/ 87004 h 134224"/>
                    <a:gd name="connsiteX16" fmla="*/ 32285 w 148332"/>
                    <a:gd name="connsiteY16" fmla="*/ 105752 h 134224"/>
                    <a:gd name="connsiteX17" fmla="*/ 39594 w 148332"/>
                    <a:gd name="connsiteY17" fmla="*/ 118781 h 134224"/>
                    <a:gd name="connsiteX18" fmla="*/ 48364 w 148332"/>
                    <a:gd name="connsiteY18" fmla="*/ 124628 h 134224"/>
                    <a:gd name="connsiteX19" fmla="*/ 68192 w 148332"/>
                    <a:gd name="connsiteY19" fmla="*/ 128250 h 134224"/>
                    <a:gd name="connsiteX20" fmla="*/ 69654 w 148332"/>
                    <a:gd name="connsiteY20" fmla="*/ 131491 h 134224"/>
                    <a:gd name="connsiteX21" fmla="*/ 37687 w 148332"/>
                    <a:gd name="connsiteY21" fmla="*/ 134224 h 134224"/>
                    <a:gd name="connsiteX22" fmla="*/ 0 w 148332"/>
                    <a:gd name="connsiteY22" fmla="*/ 48936 h 134224"/>
                    <a:gd name="connsiteX23" fmla="*/ 3051 w 148332"/>
                    <a:gd name="connsiteY23" fmla="*/ 47601 h 134224"/>
                    <a:gd name="connsiteX24" fmla="*/ 4766 w 148332"/>
                    <a:gd name="connsiteY24" fmla="*/ 51542 h 134224"/>
                    <a:gd name="connsiteX25" fmla="*/ 9914 w 148332"/>
                    <a:gd name="connsiteY25" fmla="*/ 58151 h 134224"/>
                    <a:gd name="connsiteX26" fmla="*/ 15380 w 148332"/>
                    <a:gd name="connsiteY26" fmla="*/ 59994 h 134224"/>
                    <a:gd name="connsiteX27" fmla="*/ 26502 w 148332"/>
                    <a:gd name="connsiteY27" fmla="*/ 56181 h 134224"/>
                    <a:gd name="connsiteX28" fmla="*/ 98380 w 148332"/>
                    <a:gd name="connsiteY28" fmla="*/ 24404 h 134224"/>
                    <a:gd name="connsiteX29" fmla="*/ 110392 w 148332"/>
                    <a:gd name="connsiteY29" fmla="*/ 16524 h 134224"/>
                    <a:gd name="connsiteX30" fmla="*/ 109311 w 148332"/>
                    <a:gd name="connsiteY30" fmla="*/ 5275 h 134224"/>
                    <a:gd name="connsiteX31" fmla="*/ 107595 w 148332"/>
                    <a:gd name="connsiteY31" fmla="*/ 1335 h 134224"/>
                    <a:gd name="connsiteX32" fmla="*/ 110646 w 148332"/>
                    <a:gd name="connsiteY32" fmla="*/ 0 h 134224"/>
                    <a:gd name="connsiteX33" fmla="*/ 148333 w 148332"/>
                    <a:gd name="connsiteY33" fmla="*/ 85225 h 134224"/>
                    <a:gd name="connsiteX34" fmla="*/ 124628 w 148332"/>
                    <a:gd name="connsiteY34" fmla="*/ 97173 h 134224"/>
                    <a:gd name="connsiteX35" fmla="*/ 123230 w 148332"/>
                    <a:gd name="connsiteY35" fmla="*/ 93995 h 134224"/>
                    <a:gd name="connsiteX36" fmla="*/ 133525 w 148332"/>
                    <a:gd name="connsiteY36" fmla="*/ 84907 h 134224"/>
                    <a:gd name="connsiteX37" fmla="*/ 135749 w 148332"/>
                    <a:gd name="connsiteY37" fmla="*/ 76582 h 134224"/>
                    <a:gd name="connsiteX38" fmla="*/ 131873 w 148332"/>
                    <a:gd name="connsiteY38" fmla="*/ 64570 h 134224"/>
                    <a:gd name="connsiteX39" fmla="*/ 118463 w 148332"/>
                    <a:gd name="connsiteY39" fmla="*/ 34192 h 13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332" h="134224">
                      <a:moveTo>
                        <a:pt x="118463" y="34255"/>
                      </a:moveTo>
                      <a:lnTo>
                        <a:pt x="74738" y="53575"/>
                      </a:lnTo>
                      <a:lnTo>
                        <a:pt x="85479" y="77853"/>
                      </a:lnTo>
                      <a:cubicBezTo>
                        <a:pt x="88275" y="84144"/>
                        <a:pt x="91072" y="87958"/>
                        <a:pt x="93932" y="89229"/>
                      </a:cubicBezTo>
                      <a:cubicBezTo>
                        <a:pt x="97681" y="90944"/>
                        <a:pt x="102765" y="90563"/>
                        <a:pt x="109248" y="88148"/>
                      </a:cubicBezTo>
                      <a:lnTo>
                        <a:pt x="110582" y="91199"/>
                      </a:lnTo>
                      <a:lnTo>
                        <a:pt x="72069" y="108231"/>
                      </a:lnTo>
                      <a:lnTo>
                        <a:pt x="70735" y="105180"/>
                      </a:lnTo>
                      <a:cubicBezTo>
                        <a:pt x="75755" y="102066"/>
                        <a:pt x="78869" y="99778"/>
                        <a:pt x="80077" y="98317"/>
                      </a:cubicBezTo>
                      <a:cubicBezTo>
                        <a:pt x="81539" y="96474"/>
                        <a:pt x="82301" y="94249"/>
                        <a:pt x="82428" y="91517"/>
                      </a:cubicBezTo>
                      <a:cubicBezTo>
                        <a:pt x="82556" y="88784"/>
                        <a:pt x="81539" y="85098"/>
                        <a:pt x="79505" y="80522"/>
                      </a:cubicBezTo>
                      <a:lnTo>
                        <a:pt x="68764" y="56181"/>
                      </a:lnTo>
                      <a:lnTo>
                        <a:pt x="32285" y="72323"/>
                      </a:lnTo>
                      <a:cubicBezTo>
                        <a:pt x="27391" y="74484"/>
                        <a:pt x="24532" y="76010"/>
                        <a:pt x="23642" y="76963"/>
                      </a:cubicBezTo>
                      <a:cubicBezTo>
                        <a:pt x="22752" y="77853"/>
                        <a:pt x="22244" y="78997"/>
                        <a:pt x="22116" y="80395"/>
                      </a:cubicBezTo>
                      <a:cubicBezTo>
                        <a:pt x="21989" y="81793"/>
                        <a:pt x="22561" y="83954"/>
                        <a:pt x="23960" y="87004"/>
                      </a:cubicBezTo>
                      <a:lnTo>
                        <a:pt x="32285" y="105752"/>
                      </a:lnTo>
                      <a:cubicBezTo>
                        <a:pt x="35018" y="111981"/>
                        <a:pt x="37496" y="116366"/>
                        <a:pt x="39594" y="118781"/>
                      </a:cubicBezTo>
                      <a:cubicBezTo>
                        <a:pt x="41691" y="121196"/>
                        <a:pt x="44614" y="123166"/>
                        <a:pt x="48364" y="124628"/>
                      </a:cubicBezTo>
                      <a:cubicBezTo>
                        <a:pt x="53194" y="126534"/>
                        <a:pt x="59867" y="127742"/>
                        <a:pt x="68192" y="128250"/>
                      </a:cubicBezTo>
                      <a:lnTo>
                        <a:pt x="69654" y="131491"/>
                      </a:lnTo>
                      <a:lnTo>
                        <a:pt x="37687" y="134224"/>
                      </a:lnTo>
                      <a:lnTo>
                        <a:pt x="0" y="48936"/>
                      </a:lnTo>
                      <a:lnTo>
                        <a:pt x="3051" y="47601"/>
                      </a:lnTo>
                      <a:lnTo>
                        <a:pt x="4766" y="51542"/>
                      </a:lnTo>
                      <a:cubicBezTo>
                        <a:pt x="5910" y="54147"/>
                        <a:pt x="7626" y="56372"/>
                        <a:pt x="9914" y="58151"/>
                      </a:cubicBezTo>
                      <a:cubicBezTo>
                        <a:pt x="11567" y="59549"/>
                        <a:pt x="13410" y="60121"/>
                        <a:pt x="15380" y="59994"/>
                      </a:cubicBezTo>
                      <a:cubicBezTo>
                        <a:pt x="17414" y="59804"/>
                        <a:pt x="21100" y="58532"/>
                        <a:pt x="26502" y="56181"/>
                      </a:cubicBezTo>
                      <a:lnTo>
                        <a:pt x="98380" y="24404"/>
                      </a:lnTo>
                      <a:cubicBezTo>
                        <a:pt x="105371" y="21290"/>
                        <a:pt x="109375" y="18685"/>
                        <a:pt x="110392" y="16524"/>
                      </a:cubicBezTo>
                      <a:cubicBezTo>
                        <a:pt x="111663" y="13600"/>
                        <a:pt x="111345" y="9851"/>
                        <a:pt x="109311" y="5275"/>
                      </a:cubicBezTo>
                      <a:lnTo>
                        <a:pt x="107595" y="1335"/>
                      </a:lnTo>
                      <a:lnTo>
                        <a:pt x="110646" y="0"/>
                      </a:lnTo>
                      <a:lnTo>
                        <a:pt x="148333" y="85225"/>
                      </a:lnTo>
                      <a:lnTo>
                        <a:pt x="124628" y="97173"/>
                      </a:lnTo>
                      <a:lnTo>
                        <a:pt x="123230" y="93995"/>
                      </a:lnTo>
                      <a:cubicBezTo>
                        <a:pt x="128568" y="90245"/>
                        <a:pt x="132000" y="87259"/>
                        <a:pt x="133525" y="84907"/>
                      </a:cubicBezTo>
                      <a:cubicBezTo>
                        <a:pt x="135114" y="82556"/>
                        <a:pt x="135813" y="79759"/>
                        <a:pt x="135749" y="76582"/>
                      </a:cubicBezTo>
                      <a:cubicBezTo>
                        <a:pt x="135622" y="74039"/>
                        <a:pt x="134288" y="70036"/>
                        <a:pt x="131873" y="64570"/>
                      </a:cubicBezTo>
                      <a:lnTo>
                        <a:pt x="118463" y="34192"/>
                      </a:lnTo>
                      <a:close/>
                    </a:path>
                  </a:pathLst>
                </a:custGeom>
                <a:solidFill>
                  <a:srgbClr val="B3B3B3"/>
                </a:solidFill>
                <a:ln w="0"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AD4997A-F3E5-B312-9488-E2C882050FF9}"/>
                    </a:ext>
                  </a:extLst>
                </p:cNvPr>
                <p:cNvSpPr/>
                <p:nvPr/>
              </p:nvSpPr>
              <p:spPr>
                <a:xfrm>
                  <a:off x="4442978" y="5440428"/>
                  <a:ext cx="125242" cy="121950"/>
                </a:xfrm>
                <a:custGeom>
                  <a:avLst/>
                  <a:gdLst>
                    <a:gd name="connsiteX0" fmla="*/ 115205 w 125242"/>
                    <a:gd name="connsiteY0" fmla="*/ 25633 h 121950"/>
                    <a:gd name="connsiteX1" fmla="*/ 124039 w 125242"/>
                    <a:gd name="connsiteY1" fmla="*/ 69294 h 121950"/>
                    <a:gd name="connsiteX2" fmla="*/ 97410 w 125242"/>
                    <a:gd name="connsiteY2" fmla="*/ 109142 h 121950"/>
                    <a:gd name="connsiteX3" fmla="*/ 49936 w 125242"/>
                    <a:gd name="connsiteY3" fmla="*/ 121217 h 121950"/>
                    <a:gd name="connsiteX4" fmla="*/ 10787 w 125242"/>
                    <a:gd name="connsiteY4" fmla="*/ 97257 h 121950"/>
                    <a:gd name="connsiteX5" fmla="*/ 1191 w 125242"/>
                    <a:gd name="connsiteY5" fmla="*/ 52706 h 121950"/>
                    <a:gd name="connsiteX6" fmla="*/ 29027 w 125242"/>
                    <a:gd name="connsiteY6" fmla="*/ 12414 h 121950"/>
                    <a:gd name="connsiteX7" fmla="*/ 78789 w 125242"/>
                    <a:gd name="connsiteY7" fmla="*/ 1419 h 121950"/>
                    <a:gd name="connsiteX8" fmla="*/ 115141 w 125242"/>
                    <a:gd name="connsiteY8" fmla="*/ 25696 h 121950"/>
                    <a:gd name="connsiteX9" fmla="*/ 108850 w 125242"/>
                    <a:gd name="connsiteY9" fmla="*/ 28048 h 121950"/>
                    <a:gd name="connsiteX10" fmla="*/ 84000 w 125242"/>
                    <a:gd name="connsiteY10" fmla="*/ 13685 h 121950"/>
                    <a:gd name="connsiteX11" fmla="*/ 41038 w 125242"/>
                    <a:gd name="connsiteY11" fmla="*/ 28938 h 121950"/>
                    <a:gd name="connsiteX12" fmla="*/ 10978 w 125242"/>
                    <a:gd name="connsiteY12" fmla="*/ 65544 h 121950"/>
                    <a:gd name="connsiteX13" fmla="*/ 15808 w 125242"/>
                    <a:gd name="connsiteY13" fmla="*/ 93571 h 121950"/>
                    <a:gd name="connsiteX14" fmla="*/ 42881 w 125242"/>
                    <a:gd name="connsiteY14" fmla="*/ 108951 h 121950"/>
                    <a:gd name="connsiteX15" fmla="*/ 83619 w 125242"/>
                    <a:gd name="connsiteY15" fmla="*/ 93889 h 121950"/>
                    <a:gd name="connsiteX16" fmla="*/ 114442 w 125242"/>
                    <a:gd name="connsiteY16" fmla="*/ 57219 h 121950"/>
                    <a:gd name="connsiteX17" fmla="*/ 108786 w 125242"/>
                    <a:gd name="connsiteY17" fmla="*/ 28048 h 12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242" h="121950">
                      <a:moveTo>
                        <a:pt x="115205" y="25633"/>
                      </a:moveTo>
                      <a:cubicBezTo>
                        <a:pt x="124229" y="38471"/>
                        <a:pt x="127153" y="53024"/>
                        <a:pt x="124039" y="69294"/>
                      </a:cubicBezTo>
                      <a:cubicBezTo>
                        <a:pt x="120925" y="85563"/>
                        <a:pt x="112027" y="98846"/>
                        <a:pt x="97410" y="109142"/>
                      </a:cubicBezTo>
                      <a:cubicBezTo>
                        <a:pt x="82348" y="119691"/>
                        <a:pt x="66523" y="123759"/>
                        <a:pt x="49936" y="121217"/>
                      </a:cubicBezTo>
                      <a:cubicBezTo>
                        <a:pt x="33348" y="118738"/>
                        <a:pt x="20257" y="110730"/>
                        <a:pt x="10787" y="97257"/>
                      </a:cubicBezTo>
                      <a:cubicBezTo>
                        <a:pt x="1191" y="83593"/>
                        <a:pt x="-1987" y="68785"/>
                        <a:pt x="1191" y="52706"/>
                      </a:cubicBezTo>
                      <a:cubicBezTo>
                        <a:pt x="4368" y="36628"/>
                        <a:pt x="13647" y="23154"/>
                        <a:pt x="29027" y="12414"/>
                      </a:cubicBezTo>
                      <a:cubicBezTo>
                        <a:pt x="44788" y="1356"/>
                        <a:pt x="61375" y="-2330"/>
                        <a:pt x="78789" y="1419"/>
                      </a:cubicBezTo>
                      <a:cubicBezTo>
                        <a:pt x="93915" y="4660"/>
                        <a:pt x="106053" y="12732"/>
                        <a:pt x="115141" y="25696"/>
                      </a:cubicBezTo>
                      <a:close/>
                      <a:moveTo>
                        <a:pt x="108850" y="28048"/>
                      </a:moveTo>
                      <a:cubicBezTo>
                        <a:pt x="102621" y="19214"/>
                        <a:pt x="94359" y="14384"/>
                        <a:pt x="84000" y="13685"/>
                      </a:cubicBezTo>
                      <a:cubicBezTo>
                        <a:pt x="71163" y="12795"/>
                        <a:pt x="56800" y="17816"/>
                        <a:pt x="41038" y="28938"/>
                      </a:cubicBezTo>
                      <a:cubicBezTo>
                        <a:pt x="24896" y="40314"/>
                        <a:pt x="14855" y="52516"/>
                        <a:pt x="10978" y="65544"/>
                      </a:cubicBezTo>
                      <a:cubicBezTo>
                        <a:pt x="8118" y="75459"/>
                        <a:pt x="9707" y="84801"/>
                        <a:pt x="15808" y="93571"/>
                      </a:cubicBezTo>
                      <a:cubicBezTo>
                        <a:pt x="22354" y="102850"/>
                        <a:pt x="31378" y="107998"/>
                        <a:pt x="42881" y="108951"/>
                      </a:cubicBezTo>
                      <a:cubicBezTo>
                        <a:pt x="54385" y="109904"/>
                        <a:pt x="67985" y="104884"/>
                        <a:pt x="83619" y="93889"/>
                      </a:cubicBezTo>
                      <a:cubicBezTo>
                        <a:pt x="100524" y="82005"/>
                        <a:pt x="110820" y="69802"/>
                        <a:pt x="114442" y="57219"/>
                      </a:cubicBezTo>
                      <a:cubicBezTo>
                        <a:pt x="117302" y="47177"/>
                        <a:pt x="115396" y="37517"/>
                        <a:pt x="108786" y="28048"/>
                      </a:cubicBezTo>
                      <a:close/>
                    </a:path>
                  </a:pathLst>
                </a:custGeom>
                <a:solidFill>
                  <a:srgbClr val="B3B3B3"/>
                </a:solidFill>
                <a:ln w="0"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04050-07D3-90C6-D60F-074894899ED8}"/>
                    </a:ext>
                  </a:extLst>
                </p:cNvPr>
                <p:cNvSpPr/>
                <p:nvPr/>
              </p:nvSpPr>
              <p:spPr>
                <a:xfrm>
                  <a:off x="4499078" y="5512073"/>
                  <a:ext cx="174008" cy="174199"/>
                </a:xfrm>
                <a:custGeom>
                  <a:avLst/>
                  <a:gdLst>
                    <a:gd name="connsiteX0" fmla="*/ 70671 w 174008"/>
                    <a:gd name="connsiteY0" fmla="*/ 63807 h 174199"/>
                    <a:gd name="connsiteX1" fmla="*/ 109629 w 174008"/>
                    <a:gd name="connsiteY1" fmla="*/ 104418 h 174199"/>
                    <a:gd name="connsiteX2" fmla="*/ 134606 w 174008"/>
                    <a:gd name="connsiteY2" fmla="*/ 80458 h 174199"/>
                    <a:gd name="connsiteX3" fmla="*/ 142613 w 174008"/>
                    <a:gd name="connsiteY3" fmla="*/ 71180 h 174199"/>
                    <a:gd name="connsiteX4" fmla="*/ 142804 w 174008"/>
                    <a:gd name="connsiteY4" fmla="*/ 65778 h 174199"/>
                    <a:gd name="connsiteX5" fmla="*/ 138736 w 174008"/>
                    <a:gd name="connsiteY5" fmla="*/ 58469 h 174199"/>
                    <a:gd name="connsiteX6" fmla="*/ 135749 w 174008"/>
                    <a:gd name="connsiteY6" fmla="*/ 55355 h 174199"/>
                    <a:gd name="connsiteX7" fmla="*/ 138164 w 174008"/>
                    <a:gd name="connsiteY7" fmla="*/ 53067 h 174199"/>
                    <a:gd name="connsiteX8" fmla="*/ 174008 w 174008"/>
                    <a:gd name="connsiteY8" fmla="*/ 90436 h 174199"/>
                    <a:gd name="connsiteX9" fmla="*/ 171593 w 174008"/>
                    <a:gd name="connsiteY9" fmla="*/ 92724 h 174199"/>
                    <a:gd name="connsiteX10" fmla="*/ 168606 w 174008"/>
                    <a:gd name="connsiteY10" fmla="*/ 89673 h 174199"/>
                    <a:gd name="connsiteX11" fmla="*/ 161488 w 174008"/>
                    <a:gd name="connsiteY11" fmla="*/ 85225 h 174199"/>
                    <a:gd name="connsiteX12" fmla="*/ 155705 w 174008"/>
                    <a:gd name="connsiteY12" fmla="*/ 85415 h 174199"/>
                    <a:gd name="connsiteX13" fmla="*/ 146490 w 174008"/>
                    <a:gd name="connsiteY13" fmla="*/ 92851 h 174199"/>
                    <a:gd name="connsiteX14" fmla="*/ 90055 w 174008"/>
                    <a:gd name="connsiteY14" fmla="*/ 146935 h 174199"/>
                    <a:gd name="connsiteX15" fmla="*/ 82111 w 174008"/>
                    <a:gd name="connsiteY15" fmla="*/ 156150 h 174199"/>
                    <a:gd name="connsiteX16" fmla="*/ 81856 w 174008"/>
                    <a:gd name="connsiteY16" fmla="*/ 161425 h 174199"/>
                    <a:gd name="connsiteX17" fmla="*/ 85987 w 174008"/>
                    <a:gd name="connsiteY17" fmla="*/ 168861 h 174199"/>
                    <a:gd name="connsiteX18" fmla="*/ 88974 w 174008"/>
                    <a:gd name="connsiteY18" fmla="*/ 171911 h 174199"/>
                    <a:gd name="connsiteX19" fmla="*/ 86623 w 174008"/>
                    <a:gd name="connsiteY19" fmla="*/ 174199 h 174199"/>
                    <a:gd name="connsiteX20" fmla="*/ 50779 w 174008"/>
                    <a:gd name="connsiteY20" fmla="*/ 136830 h 174199"/>
                    <a:gd name="connsiteX21" fmla="*/ 53130 w 174008"/>
                    <a:gd name="connsiteY21" fmla="*/ 134542 h 174199"/>
                    <a:gd name="connsiteX22" fmla="*/ 56117 w 174008"/>
                    <a:gd name="connsiteY22" fmla="*/ 137656 h 174199"/>
                    <a:gd name="connsiteX23" fmla="*/ 66731 w 174008"/>
                    <a:gd name="connsiteY23" fmla="*/ 142423 h 174199"/>
                    <a:gd name="connsiteX24" fmla="*/ 78170 w 174008"/>
                    <a:gd name="connsiteY24" fmla="*/ 134542 h 174199"/>
                    <a:gd name="connsiteX25" fmla="*/ 104799 w 174008"/>
                    <a:gd name="connsiteY25" fmla="*/ 108994 h 174199"/>
                    <a:gd name="connsiteX26" fmla="*/ 65905 w 174008"/>
                    <a:gd name="connsiteY26" fmla="*/ 68383 h 174199"/>
                    <a:gd name="connsiteX27" fmla="*/ 39276 w 174008"/>
                    <a:gd name="connsiteY27" fmla="*/ 93868 h 174199"/>
                    <a:gd name="connsiteX28" fmla="*/ 31332 w 174008"/>
                    <a:gd name="connsiteY28" fmla="*/ 103083 h 174199"/>
                    <a:gd name="connsiteX29" fmla="*/ 31141 w 174008"/>
                    <a:gd name="connsiteY29" fmla="*/ 108422 h 174199"/>
                    <a:gd name="connsiteX30" fmla="*/ 35208 w 174008"/>
                    <a:gd name="connsiteY30" fmla="*/ 115730 h 174199"/>
                    <a:gd name="connsiteX31" fmla="*/ 38259 w 174008"/>
                    <a:gd name="connsiteY31" fmla="*/ 118908 h 174199"/>
                    <a:gd name="connsiteX32" fmla="*/ 35908 w 174008"/>
                    <a:gd name="connsiteY32" fmla="*/ 121196 h 174199"/>
                    <a:gd name="connsiteX33" fmla="*/ 0 w 174008"/>
                    <a:gd name="connsiteY33" fmla="*/ 83763 h 174199"/>
                    <a:gd name="connsiteX34" fmla="*/ 2415 w 174008"/>
                    <a:gd name="connsiteY34" fmla="*/ 81475 h 174199"/>
                    <a:gd name="connsiteX35" fmla="*/ 5402 w 174008"/>
                    <a:gd name="connsiteY35" fmla="*/ 84589 h 174199"/>
                    <a:gd name="connsiteX36" fmla="*/ 16079 w 174008"/>
                    <a:gd name="connsiteY36" fmla="*/ 89419 h 174199"/>
                    <a:gd name="connsiteX37" fmla="*/ 27519 w 174008"/>
                    <a:gd name="connsiteY37" fmla="*/ 81475 h 174199"/>
                    <a:gd name="connsiteX38" fmla="*/ 83890 w 174008"/>
                    <a:gd name="connsiteY38" fmla="*/ 27391 h 174199"/>
                    <a:gd name="connsiteX39" fmla="*/ 91961 w 174008"/>
                    <a:gd name="connsiteY39" fmla="*/ 18113 h 174199"/>
                    <a:gd name="connsiteX40" fmla="*/ 92216 w 174008"/>
                    <a:gd name="connsiteY40" fmla="*/ 12838 h 174199"/>
                    <a:gd name="connsiteX41" fmla="*/ 88085 w 174008"/>
                    <a:gd name="connsiteY41" fmla="*/ 5402 h 174199"/>
                    <a:gd name="connsiteX42" fmla="*/ 85098 w 174008"/>
                    <a:gd name="connsiteY42" fmla="*/ 2288 h 174199"/>
                    <a:gd name="connsiteX43" fmla="*/ 87449 w 174008"/>
                    <a:gd name="connsiteY43" fmla="*/ 0 h 174199"/>
                    <a:gd name="connsiteX44" fmla="*/ 123357 w 174008"/>
                    <a:gd name="connsiteY44" fmla="*/ 37496 h 174199"/>
                    <a:gd name="connsiteX45" fmla="*/ 120942 w 174008"/>
                    <a:gd name="connsiteY45" fmla="*/ 39784 h 174199"/>
                    <a:gd name="connsiteX46" fmla="*/ 117891 w 174008"/>
                    <a:gd name="connsiteY46" fmla="*/ 36607 h 174199"/>
                    <a:gd name="connsiteX47" fmla="*/ 110773 w 174008"/>
                    <a:gd name="connsiteY47" fmla="*/ 32158 h 174199"/>
                    <a:gd name="connsiteX48" fmla="*/ 104990 w 174008"/>
                    <a:gd name="connsiteY48" fmla="*/ 32412 h 174199"/>
                    <a:gd name="connsiteX49" fmla="*/ 95711 w 174008"/>
                    <a:gd name="connsiteY49" fmla="*/ 39848 h 174199"/>
                    <a:gd name="connsiteX50" fmla="*/ 70671 w 174008"/>
                    <a:gd name="connsiteY50" fmla="*/ 63807 h 17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4008" h="174199">
                      <a:moveTo>
                        <a:pt x="70671" y="63807"/>
                      </a:moveTo>
                      <a:lnTo>
                        <a:pt x="109629" y="104418"/>
                      </a:lnTo>
                      <a:lnTo>
                        <a:pt x="134606" y="80458"/>
                      </a:lnTo>
                      <a:cubicBezTo>
                        <a:pt x="139054" y="76200"/>
                        <a:pt x="141787" y="73086"/>
                        <a:pt x="142613" y="71180"/>
                      </a:cubicBezTo>
                      <a:cubicBezTo>
                        <a:pt x="143249" y="69718"/>
                        <a:pt x="143312" y="67938"/>
                        <a:pt x="142804" y="65778"/>
                      </a:cubicBezTo>
                      <a:cubicBezTo>
                        <a:pt x="142041" y="62918"/>
                        <a:pt x="140707" y="60502"/>
                        <a:pt x="138736" y="58469"/>
                      </a:cubicBezTo>
                      <a:lnTo>
                        <a:pt x="135749" y="55355"/>
                      </a:lnTo>
                      <a:lnTo>
                        <a:pt x="138164" y="53067"/>
                      </a:lnTo>
                      <a:lnTo>
                        <a:pt x="174008" y="90436"/>
                      </a:lnTo>
                      <a:lnTo>
                        <a:pt x="171593" y="92724"/>
                      </a:lnTo>
                      <a:lnTo>
                        <a:pt x="168606" y="89673"/>
                      </a:lnTo>
                      <a:cubicBezTo>
                        <a:pt x="166636" y="87576"/>
                        <a:pt x="164285" y="86114"/>
                        <a:pt x="161488" y="85225"/>
                      </a:cubicBezTo>
                      <a:cubicBezTo>
                        <a:pt x="159455" y="84526"/>
                        <a:pt x="157548" y="84589"/>
                        <a:pt x="155705" y="85415"/>
                      </a:cubicBezTo>
                      <a:cubicBezTo>
                        <a:pt x="153862" y="86242"/>
                        <a:pt x="150748" y="88720"/>
                        <a:pt x="146490" y="92851"/>
                      </a:cubicBezTo>
                      <a:lnTo>
                        <a:pt x="90055" y="146935"/>
                      </a:lnTo>
                      <a:cubicBezTo>
                        <a:pt x="85606" y="151193"/>
                        <a:pt x="83000" y="154243"/>
                        <a:pt x="82111" y="156150"/>
                      </a:cubicBezTo>
                      <a:cubicBezTo>
                        <a:pt x="81475" y="157612"/>
                        <a:pt x="81348" y="159391"/>
                        <a:pt x="81856" y="161425"/>
                      </a:cubicBezTo>
                      <a:cubicBezTo>
                        <a:pt x="82619" y="164285"/>
                        <a:pt x="84017" y="166763"/>
                        <a:pt x="85987" y="168861"/>
                      </a:cubicBezTo>
                      <a:lnTo>
                        <a:pt x="88974" y="171911"/>
                      </a:lnTo>
                      <a:lnTo>
                        <a:pt x="86623" y="174199"/>
                      </a:lnTo>
                      <a:lnTo>
                        <a:pt x="50779" y="136830"/>
                      </a:lnTo>
                      <a:lnTo>
                        <a:pt x="53130" y="134542"/>
                      </a:lnTo>
                      <a:lnTo>
                        <a:pt x="56117" y="137656"/>
                      </a:lnTo>
                      <a:cubicBezTo>
                        <a:pt x="59549" y="141215"/>
                        <a:pt x="63045" y="142804"/>
                        <a:pt x="66731" y="142423"/>
                      </a:cubicBezTo>
                      <a:cubicBezTo>
                        <a:pt x="69146" y="142168"/>
                        <a:pt x="72959" y="139499"/>
                        <a:pt x="78170" y="134542"/>
                      </a:cubicBezTo>
                      <a:lnTo>
                        <a:pt x="104799" y="108994"/>
                      </a:lnTo>
                      <a:lnTo>
                        <a:pt x="65905" y="68383"/>
                      </a:lnTo>
                      <a:lnTo>
                        <a:pt x="39276" y="93868"/>
                      </a:lnTo>
                      <a:cubicBezTo>
                        <a:pt x="34827" y="98126"/>
                        <a:pt x="32221" y="101177"/>
                        <a:pt x="31332" y="103083"/>
                      </a:cubicBezTo>
                      <a:cubicBezTo>
                        <a:pt x="30696" y="104545"/>
                        <a:pt x="30633" y="106324"/>
                        <a:pt x="31141" y="108422"/>
                      </a:cubicBezTo>
                      <a:cubicBezTo>
                        <a:pt x="31904" y="111282"/>
                        <a:pt x="33238" y="113696"/>
                        <a:pt x="35208" y="115730"/>
                      </a:cubicBezTo>
                      <a:lnTo>
                        <a:pt x="38259" y="118908"/>
                      </a:lnTo>
                      <a:lnTo>
                        <a:pt x="35908" y="121196"/>
                      </a:lnTo>
                      <a:lnTo>
                        <a:pt x="0" y="83763"/>
                      </a:lnTo>
                      <a:lnTo>
                        <a:pt x="2415" y="81475"/>
                      </a:lnTo>
                      <a:lnTo>
                        <a:pt x="5402" y="84589"/>
                      </a:lnTo>
                      <a:cubicBezTo>
                        <a:pt x="8834" y="88212"/>
                        <a:pt x="12393" y="89801"/>
                        <a:pt x="16079" y="89419"/>
                      </a:cubicBezTo>
                      <a:cubicBezTo>
                        <a:pt x="18430" y="89165"/>
                        <a:pt x="22244" y="86496"/>
                        <a:pt x="27519" y="81475"/>
                      </a:cubicBezTo>
                      <a:lnTo>
                        <a:pt x="83890" y="27391"/>
                      </a:lnTo>
                      <a:cubicBezTo>
                        <a:pt x="88339" y="23133"/>
                        <a:pt x="91072" y="20019"/>
                        <a:pt x="91961" y="18113"/>
                      </a:cubicBezTo>
                      <a:cubicBezTo>
                        <a:pt x="92597" y="16651"/>
                        <a:pt x="92660" y="14871"/>
                        <a:pt x="92216" y="12838"/>
                      </a:cubicBezTo>
                      <a:cubicBezTo>
                        <a:pt x="91453" y="9978"/>
                        <a:pt x="90055" y="7499"/>
                        <a:pt x="88085" y="5402"/>
                      </a:cubicBezTo>
                      <a:lnTo>
                        <a:pt x="85098" y="2288"/>
                      </a:lnTo>
                      <a:lnTo>
                        <a:pt x="87449" y="0"/>
                      </a:lnTo>
                      <a:lnTo>
                        <a:pt x="123357" y="37496"/>
                      </a:lnTo>
                      <a:lnTo>
                        <a:pt x="120942" y="39784"/>
                      </a:lnTo>
                      <a:lnTo>
                        <a:pt x="117891" y="36607"/>
                      </a:lnTo>
                      <a:cubicBezTo>
                        <a:pt x="115921" y="34573"/>
                        <a:pt x="113569" y="33048"/>
                        <a:pt x="110773" y="32158"/>
                      </a:cubicBezTo>
                      <a:cubicBezTo>
                        <a:pt x="108803" y="31522"/>
                        <a:pt x="106896" y="31586"/>
                        <a:pt x="104990" y="32412"/>
                      </a:cubicBezTo>
                      <a:cubicBezTo>
                        <a:pt x="103083" y="33238"/>
                        <a:pt x="100033" y="35717"/>
                        <a:pt x="95711" y="39848"/>
                      </a:cubicBezTo>
                      <a:lnTo>
                        <a:pt x="70671" y="63807"/>
                      </a:lnTo>
                      <a:close/>
                    </a:path>
                  </a:pathLst>
                </a:custGeom>
                <a:solidFill>
                  <a:srgbClr val="B3B3B3"/>
                </a:solidFill>
                <a:ln w="0"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518F59B-6825-03F1-1B79-9BA1CF9F6E42}"/>
                    </a:ext>
                  </a:extLst>
                </p:cNvPr>
                <p:cNvSpPr/>
                <p:nvPr/>
              </p:nvSpPr>
              <p:spPr>
                <a:xfrm>
                  <a:off x="4595933" y="5599903"/>
                  <a:ext cx="117319" cy="126216"/>
                </a:xfrm>
                <a:custGeom>
                  <a:avLst/>
                  <a:gdLst>
                    <a:gd name="connsiteX0" fmla="*/ 41945 w 117319"/>
                    <a:gd name="connsiteY0" fmla="*/ 123674 h 126216"/>
                    <a:gd name="connsiteX1" fmla="*/ 39848 w 117319"/>
                    <a:gd name="connsiteY1" fmla="*/ 126216 h 126216"/>
                    <a:gd name="connsiteX2" fmla="*/ 0 w 117319"/>
                    <a:gd name="connsiteY2" fmla="*/ 93042 h 126216"/>
                    <a:gd name="connsiteX3" fmla="*/ 2097 w 117319"/>
                    <a:gd name="connsiteY3" fmla="*/ 90500 h 126216"/>
                    <a:gd name="connsiteX4" fmla="*/ 5402 w 117319"/>
                    <a:gd name="connsiteY4" fmla="*/ 93232 h 126216"/>
                    <a:gd name="connsiteX5" fmla="*/ 16587 w 117319"/>
                    <a:gd name="connsiteY5" fmla="*/ 96855 h 126216"/>
                    <a:gd name="connsiteX6" fmla="*/ 27074 w 117319"/>
                    <a:gd name="connsiteY6" fmla="*/ 87640 h 126216"/>
                    <a:gd name="connsiteX7" fmla="*/ 77153 w 117319"/>
                    <a:gd name="connsiteY7" fmla="*/ 27582 h 126216"/>
                    <a:gd name="connsiteX8" fmla="*/ 84017 w 117319"/>
                    <a:gd name="connsiteY8" fmla="*/ 17477 h 126216"/>
                    <a:gd name="connsiteX9" fmla="*/ 83636 w 117319"/>
                    <a:gd name="connsiteY9" fmla="*/ 12202 h 126216"/>
                    <a:gd name="connsiteX10" fmla="*/ 78679 w 117319"/>
                    <a:gd name="connsiteY10" fmla="*/ 5275 h 126216"/>
                    <a:gd name="connsiteX11" fmla="*/ 75374 w 117319"/>
                    <a:gd name="connsiteY11" fmla="*/ 2542 h 126216"/>
                    <a:gd name="connsiteX12" fmla="*/ 77471 w 117319"/>
                    <a:gd name="connsiteY12" fmla="*/ 0 h 126216"/>
                    <a:gd name="connsiteX13" fmla="*/ 117319 w 117319"/>
                    <a:gd name="connsiteY13" fmla="*/ 33238 h 126216"/>
                    <a:gd name="connsiteX14" fmla="*/ 115222 w 117319"/>
                    <a:gd name="connsiteY14" fmla="*/ 35780 h 126216"/>
                    <a:gd name="connsiteX15" fmla="*/ 111853 w 117319"/>
                    <a:gd name="connsiteY15" fmla="*/ 32984 h 126216"/>
                    <a:gd name="connsiteX16" fmla="*/ 100732 w 117319"/>
                    <a:gd name="connsiteY16" fmla="*/ 29425 h 126216"/>
                    <a:gd name="connsiteX17" fmla="*/ 90245 w 117319"/>
                    <a:gd name="connsiteY17" fmla="*/ 38577 h 126216"/>
                    <a:gd name="connsiteX18" fmla="*/ 40166 w 117319"/>
                    <a:gd name="connsiteY18" fmla="*/ 98634 h 126216"/>
                    <a:gd name="connsiteX19" fmla="*/ 33302 w 117319"/>
                    <a:gd name="connsiteY19" fmla="*/ 108676 h 126216"/>
                    <a:gd name="connsiteX20" fmla="*/ 33747 w 117319"/>
                    <a:gd name="connsiteY20" fmla="*/ 114014 h 126216"/>
                    <a:gd name="connsiteX21" fmla="*/ 38640 w 117319"/>
                    <a:gd name="connsiteY21" fmla="*/ 120878 h 126216"/>
                    <a:gd name="connsiteX22" fmla="*/ 42009 w 117319"/>
                    <a:gd name="connsiteY22" fmla="*/ 123674 h 1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319" h="126216">
                      <a:moveTo>
                        <a:pt x="41945" y="123674"/>
                      </a:moveTo>
                      <a:lnTo>
                        <a:pt x="39848" y="126216"/>
                      </a:lnTo>
                      <a:lnTo>
                        <a:pt x="0" y="93042"/>
                      </a:lnTo>
                      <a:lnTo>
                        <a:pt x="2097" y="90500"/>
                      </a:lnTo>
                      <a:lnTo>
                        <a:pt x="5402" y="93232"/>
                      </a:lnTo>
                      <a:cubicBezTo>
                        <a:pt x="9215" y="96410"/>
                        <a:pt x="12965" y="97617"/>
                        <a:pt x="16587" y="96855"/>
                      </a:cubicBezTo>
                      <a:cubicBezTo>
                        <a:pt x="18875" y="96283"/>
                        <a:pt x="22371" y="93232"/>
                        <a:pt x="27074" y="87640"/>
                      </a:cubicBezTo>
                      <a:lnTo>
                        <a:pt x="77153" y="27582"/>
                      </a:lnTo>
                      <a:cubicBezTo>
                        <a:pt x="81094" y="22879"/>
                        <a:pt x="83382" y="19511"/>
                        <a:pt x="84017" y="17477"/>
                      </a:cubicBezTo>
                      <a:cubicBezTo>
                        <a:pt x="84526" y="15952"/>
                        <a:pt x="84399" y="14172"/>
                        <a:pt x="83636" y="12202"/>
                      </a:cubicBezTo>
                      <a:cubicBezTo>
                        <a:pt x="82555" y="9406"/>
                        <a:pt x="80903" y="7118"/>
                        <a:pt x="78679" y="5275"/>
                      </a:cubicBezTo>
                      <a:lnTo>
                        <a:pt x="75374" y="2542"/>
                      </a:lnTo>
                      <a:lnTo>
                        <a:pt x="77471" y="0"/>
                      </a:lnTo>
                      <a:lnTo>
                        <a:pt x="117319" y="33238"/>
                      </a:lnTo>
                      <a:lnTo>
                        <a:pt x="115222" y="35780"/>
                      </a:lnTo>
                      <a:lnTo>
                        <a:pt x="111853" y="32984"/>
                      </a:lnTo>
                      <a:cubicBezTo>
                        <a:pt x="108104" y="29806"/>
                        <a:pt x="104354" y="28662"/>
                        <a:pt x="100732" y="29425"/>
                      </a:cubicBezTo>
                      <a:cubicBezTo>
                        <a:pt x="98380" y="29933"/>
                        <a:pt x="94885" y="32984"/>
                        <a:pt x="90245" y="38577"/>
                      </a:cubicBezTo>
                      <a:lnTo>
                        <a:pt x="40166" y="98634"/>
                      </a:lnTo>
                      <a:cubicBezTo>
                        <a:pt x="36225" y="103337"/>
                        <a:pt x="33937" y="106706"/>
                        <a:pt x="33302" y="108676"/>
                      </a:cubicBezTo>
                      <a:cubicBezTo>
                        <a:pt x="32793" y="110201"/>
                        <a:pt x="32921" y="111981"/>
                        <a:pt x="33747" y="114014"/>
                      </a:cubicBezTo>
                      <a:cubicBezTo>
                        <a:pt x="34827" y="116747"/>
                        <a:pt x="36416" y="119035"/>
                        <a:pt x="38640" y="120878"/>
                      </a:cubicBezTo>
                      <a:lnTo>
                        <a:pt x="42009" y="123674"/>
                      </a:lnTo>
                      <a:close/>
                    </a:path>
                  </a:pathLst>
                </a:custGeom>
                <a:solidFill>
                  <a:srgbClr val="B3B3B3"/>
                </a:solidFill>
                <a:ln w="0"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FD19726-3C8E-EF59-C3DB-91E5675D0C07}"/>
                    </a:ext>
                  </a:extLst>
                </p:cNvPr>
                <p:cNvSpPr/>
                <p:nvPr/>
              </p:nvSpPr>
              <p:spPr>
                <a:xfrm>
                  <a:off x="4667923" y="5656300"/>
                  <a:ext cx="122480" cy="124720"/>
                </a:xfrm>
                <a:custGeom>
                  <a:avLst/>
                  <a:gdLst>
                    <a:gd name="connsiteX0" fmla="*/ 97125 w 122480"/>
                    <a:gd name="connsiteY0" fmla="*/ 10144 h 124720"/>
                    <a:gd name="connsiteX1" fmla="*/ 121402 w 122480"/>
                    <a:gd name="connsiteY1" fmla="*/ 47577 h 124720"/>
                    <a:gd name="connsiteX2" fmla="*/ 111234 w 122480"/>
                    <a:gd name="connsiteY2" fmla="*/ 94415 h 124720"/>
                    <a:gd name="connsiteX3" fmla="*/ 71449 w 122480"/>
                    <a:gd name="connsiteY3" fmla="*/ 123078 h 124720"/>
                    <a:gd name="connsiteX4" fmla="*/ 26263 w 122480"/>
                    <a:gd name="connsiteY4" fmla="*/ 115070 h 124720"/>
                    <a:gd name="connsiteX5" fmla="*/ 969 w 122480"/>
                    <a:gd name="connsiteY5" fmla="*/ 77129 h 124720"/>
                    <a:gd name="connsiteX6" fmla="*/ 12091 w 122480"/>
                    <a:gd name="connsiteY6" fmla="*/ 29337 h 124720"/>
                    <a:gd name="connsiteX7" fmla="*/ 54417 w 122480"/>
                    <a:gd name="connsiteY7" fmla="*/ 865 h 124720"/>
                    <a:gd name="connsiteX8" fmla="*/ 97189 w 122480"/>
                    <a:gd name="connsiteY8" fmla="*/ 10144 h 124720"/>
                    <a:gd name="connsiteX9" fmla="*/ 92104 w 122480"/>
                    <a:gd name="connsiteY9" fmla="*/ 14593 h 124720"/>
                    <a:gd name="connsiteX10" fmla="*/ 63696 w 122480"/>
                    <a:gd name="connsiteY10" fmla="*/ 10271 h 124720"/>
                    <a:gd name="connsiteX11" fmla="*/ 29314 w 122480"/>
                    <a:gd name="connsiteY11" fmla="*/ 40205 h 124720"/>
                    <a:gd name="connsiteX12" fmla="*/ 14760 w 122480"/>
                    <a:gd name="connsiteY12" fmla="*/ 85264 h 124720"/>
                    <a:gd name="connsiteX13" fmla="*/ 29568 w 122480"/>
                    <a:gd name="connsiteY13" fmla="*/ 109541 h 124720"/>
                    <a:gd name="connsiteX14" fmla="*/ 60391 w 122480"/>
                    <a:gd name="connsiteY14" fmla="*/ 113926 h 124720"/>
                    <a:gd name="connsiteX15" fmla="*/ 92803 w 122480"/>
                    <a:gd name="connsiteY15" fmla="*/ 85010 h 124720"/>
                    <a:gd name="connsiteX16" fmla="*/ 108120 w 122480"/>
                    <a:gd name="connsiteY16" fmla="*/ 39569 h 124720"/>
                    <a:gd name="connsiteX17" fmla="*/ 92168 w 122480"/>
                    <a:gd name="connsiteY17" fmla="*/ 14466 h 1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80" h="124720">
                      <a:moveTo>
                        <a:pt x="97125" y="10144"/>
                      </a:moveTo>
                      <a:cubicBezTo>
                        <a:pt x="110280" y="18787"/>
                        <a:pt x="118352" y="31307"/>
                        <a:pt x="121402" y="47577"/>
                      </a:cubicBezTo>
                      <a:cubicBezTo>
                        <a:pt x="124453" y="63910"/>
                        <a:pt x="121021" y="79480"/>
                        <a:pt x="111234" y="94415"/>
                      </a:cubicBezTo>
                      <a:cubicBezTo>
                        <a:pt x="101129" y="109795"/>
                        <a:pt x="87846" y="119328"/>
                        <a:pt x="71449" y="123078"/>
                      </a:cubicBezTo>
                      <a:cubicBezTo>
                        <a:pt x="55053" y="126827"/>
                        <a:pt x="39991" y="124158"/>
                        <a:pt x="26263" y="115070"/>
                      </a:cubicBezTo>
                      <a:cubicBezTo>
                        <a:pt x="12345" y="105918"/>
                        <a:pt x="3893" y="93271"/>
                        <a:pt x="969" y="77129"/>
                      </a:cubicBezTo>
                      <a:cubicBezTo>
                        <a:pt x="-1954" y="60987"/>
                        <a:pt x="1732" y="45035"/>
                        <a:pt x="12091" y="29337"/>
                      </a:cubicBezTo>
                      <a:cubicBezTo>
                        <a:pt x="22704" y="13258"/>
                        <a:pt x="36749" y="3789"/>
                        <a:pt x="54417" y="865"/>
                      </a:cubicBezTo>
                      <a:cubicBezTo>
                        <a:pt x="69670" y="-1677"/>
                        <a:pt x="83969" y="1374"/>
                        <a:pt x="97189" y="10144"/>
                      </a:cubicBezTo>
                      <a:close/>
                      <a:moveTo>
                        <a:pt x="92104" y="14593"/>
                      </a:moveTo>
                      <a:cubicBezTo>
                        <a:pt x="83080" y="8619"/>
                        <a:pt x="73610" y="7220"/>
                        <a:pt x="63696" y="10271"/>
                      </a:cubicBezTo>
                      <a:cubicBezTo>
                        <a:pt x="51367" y="14148"/>
                        <a:pt x="39927" y="24126"/>
                        <a:pt x="29314" y="40205"/>
                      </a:cubicBezTo>
                      <a:cubicBezTo>
                        <a:pt x="18446" y="56728"/>
                        <a:pt x="13616" y="71727"/>
                        <a:pt x="14760" y="85264"/>
                      </a:cubicBezTo>
                      <a:cubicBezTo>
                        <a:pt x="15713" y="95559"/>
                        <a:pt x="20671" y="103694"/>
                        <a:pt x="29568" y="109541"/>
                      </a:cubicBezTo>
                      <a:cubicBezTo>
                        <a:pt x="39037" y="115769"/>
                        <a:pt x="49333" y="117231"/>
                        <a:pt x="60391" y="113926"/>
                      </a:cubicBezTo>
                      <a:cubicBezTo>
                        <a:pt x="71449" y="110621"/>
                        <a:pt x="82254" y="100961"/>
                        <a:pt x="92803" y="85010"/>
                      </a:cubicBezTo>
                      <a:cubicBezTo>
                        <a:pt x="104243" y="67723"/>
                        <a:pt x="109327" y="52597"/>
                        <a:pt x="108120" y="39569"/>
                      </a:cubicBezTo>
                      <a:cubicBezTo>
                        <a:pt x="107103" y="29210"/>
                        <a:pt x="101764" y="20821"/>
                        <a:pt x="92168" y="14466"/>
                      </a:cubicBezTo>
                      <a:close/>
                    </a:path>
                  </a:pathLst>
                </a:custGeom>
                <a:solidFill>
                  <a:srgbClr val="B3B3B3"/>
                </a:solidFill>
                <a:ln w="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14FE94C-2D77-A68A-B308-6A711F3228A2}"/>
                    </a:ext>
                  </a:extLst>
                </p:cNvPr>
                <p:cNvSpPr/>
                <p:nvPr/>
              </p:nvSpPr>
              <p:spPr>
                <a:xfrm>
                  <a:off x="4809599" y="5729568"/>
                  <a:ext cx="114268" cy="126450"/>
                </a:xfrm>
                <a:custGeom>
                  <a:avLst/>
                  <a:gdLst>
                    <a:gd name="connsiteX0" fmla="*/ 114268 w 114268"/>
                    <a:gd name="connsiteY0" fmla="*/ 17334 h 126450"/>
                    <a:gd name="connsiteX1" fmla="*/ 98253 w 114268"/>
                    <a:gd name="connsiteY1" fmla="*/ 56037 h 126450"/>
                    <a:gd name="connsiteX2" fmla="*/ 95203 w 114268"/>
                    <a:gd name="connsiteY2" fmla="*/ 54766 h 126450"/>
                    <a:gd name="connsiteX3" fmla="*/ 97173 w 114268"/>
                    <a:gd name="connsiteY3" fmla="*/ 34811 h 126450"/>
                    <a:gd name="connsiteX4" fmla="*/ 90563 w 114268"/>
                    <a:gd name="connsiteY4" fmla="*/ 19812 h 126450"/>
                    <a:gd name="connsiteX5" fmla="*/ 77471 w 114268"/>
                    <a:gd name="connsiteY5" fmla="*/ 9898 h 126450"/>
                    <a:gd name="connsiteX6" fmla="*/ 61075 w 114268"/>
                    <a:gd name="connsiteY6" fmla="*/ 9262 h 126450"/>
                    <a:gd name="connsiteX7" fmla="*/ 50525 w 114268"/>
                    <a:gd name="connsiteY7" fmla="*/ 18859 h 126450"/>
                    <a:gd name="connsiteX8" fmla="*/ 50207 w 114268"/>
                    <a:gd name="connsiteY8" fmla="*/ 29663 h 126450"/>
                    <a:gd name="connsiteX9" fmla="*/ 67748 w 114268"/>
                    <a:gd name="connsiteY9" fmla="*/ 56228 h 126450"/>
                    <a:gd name="connsiteX10" fmla="*/ 83827 w 114268"/>
                    <a:gd name="connsiteY10" fmla="*/ 78027 h 126450"/>
                    <a:gd name="connsiteX11" fmla="*/ 88275 w 114268"/>
                    <a:gd name="connsiteY11" fmla="*/ 92263 h 126450"/>
                    <a:gd name="connsiteX12" fmla="*/ 86114 w 114268"/>
                    <a:gd name="connsiteY12" fmla="*/ 106308 h 126450"/>
                    <a:gd name="connsiteX13" fmla="*/ 67176 w 114268"/>
                    <a:gd name="connsiteY13" fmla="*/ 124166 h 126450"/>
                    <a:gd name="connsiteX14" fmla="*/ 38005 w 114268"/>
                    <a:gd name="connsiteY14" fmla="*/ 122895 h 126450"/>
                    <a:gd name="connsiteX15" fmla="*/ 29171 w 114268"/>
                    <a:gd name="connsiteY15" fmla="*/ 118383 h 126450"/>
                    <a:gd name="connsiteX16" fmla="*/ 19829 w 114268"/>
                    <a:gd name="connsiteY16" fmla="*/ 111011 h 126450"/>
                    <a:gd name="connsiteX17" fmla="*/ 10740 w 114268"/>
                    <a:gd name="connsiteY17" fmla="*/ 104211 h 126450"/>
                    <a:gd name="connsiteX18" fmla="*/ 6927 w 114268"/>
                    <a:gd name="connsiteY18" fmla="*/ 104084 h 126450"/>
                    <a:gd name="connsiteX19" fmla="*/ 3051 w 114268"/>
                    <a:gd name="connsiteY19" fmla="*/ 108469 h 126450"/>
                    <a:gd name="connsiteX20" fmla="*/ 0 w 114268"/>
                    <a:gd name="connsiteY20" fmla="*/ 107198 h 126450"/>
                    <a:gd name="connsiteX21" fmla="*/ 15825 w 114268"/>
                    <a:gd name="connsiteY21" fmla="*/ 68812 h 126450"/>
                    <a:gd name="connsiteX22" fmla="*/ 18875 w 114268"/>
                    <a:gd name="connsiteY22" fmla="*/ 70083 h 126450"/>
                    <a:gd name="connsiteX23" fmla="*/ 17223 w 114268"/>
                    <a:gd name="connsiteY23" fmla="*/ 90483 h 126450"/>
                    <a:gd name="connsiteX24" fmla="*/ 24214 w 114268"/>
                    <a:gd name="connsiteY24" fmla="*/ 105037 h 126450"/>
                    <a:gd name="connsiteX25" fmla="*/ 38958 w 114268"/>
                    <a:gd name="connsiteY25" fmla="*/ 115777 h 126450"/>
                    <a:gd name="connsiteX26" fmla="*/ 57516 w 114268"/>
                    <a:gd name="connsiteY26" fmla="*/ 117048 h 126450"/>
                    <a:gd name="connsiteX27" fmla="*/ 68828 w 114268"/>
                    <a:gd name="connsiteY27" fmla="*/ 106626 h 126450"/>
                    <a:gd name="connsiteX28" fmla="*/ 70036 w 114268"/>
                    <a:gd name="connsiteY28" fmla="*/ 97347 h 126450"/>
                    <a:gd name="connsiteX29" fmla="*/ 66222 w 114268"/>
                    <a:gd name="connsiteY29" fmla="*/ 86606 h 126450"/>
                    <a:gd name="connsiteX30" fmla="*/ 53003 w 114268"/>
                    <a:gd name="connsiteY30" fmla="*/ 68812 h 126450"/>
                    <a:gd name="connsiteX31" fmla="*/ 37878 w 114268"/>
                    <a:gd name="connsiteY31" fmla="*/ 47521 h 126450"/>
                    <a:gd name="connsiteX32" fmla="*/ 33048 w 114268"/>
                    <a:gd name="connsiteY32" fmla="*/ 33158 h 126450"/>
                    <a:gd name="connsiteX33" fmla="*/ 35145 w 114268"/>
                    <a:gd name="connsiteY33" fmla="*/ 19113 h 126450"/>
                    <a:gd name="connsiteX34" fmla="*/ 52940 w 114268"/>
                    <a:gd name="connsiteY34" fmla="*/ 2208 h 126450"/>
                    <a:gd name="connsiteX35" fmla="*/ 80077 w 114268"/>
                    <a:gd name="connsiteY35" fmla="*/ 3225 h 126450"/>
                    <a:gd name="connsiteX36" fmla="*/ 97173 w 114268"/>
                    <a:gd name="connsiteY36" fmla="*/ 15427 h 126450"/>
                    <a:gd name="connsiteX37" fmla="*/ 102829 w 114268"/>
                    <a:gd name="connsiteY37" fmla="*/ 20193 h 126450"/>
                    <a:gd name="connsiteX38" fmla="*/ 106896 w 114268"/>
                    <a:gd name="connsiteY38" fmla="*/ 20384 h 126450"/>
                    <a:gd name="connsiteX39" fmla="*/ 111218 w 114268"/>
                    <a:gd name="connsiteY39" fmla="*/ 16126 h 126450"/>
                    <a:gd name="connsiteX40" fmla="*/ 114268 w 114268"/>
                    <a:gd name="connsiteY40" fmla="*/ 173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268" h="126450">
                      <a:moveTo>
                        <a:pt x="114268" y="17334"/>
                      </a:moveTo>
                      <a:lnTo>
                        <a:pt x="98253" y="56037"/>
                      </a:lnTo>
                      <a:lnTo>
                        <a:pt x="95203" y="54766"/>
                      </a:lnTo>
                      <a:cubicBezTo>
                        <a:pt x="97300" y="46949"/>
                        <a:pt x="97935" y="40276"/>
                        <a:pt x="97173" y="34811"/>
                      </a:cubicBezTo>
                      <a:cubicBezTo>
                        <a:pt x="96410" y="29345"/>
                        <a:pt x="94249" y="24324"/>
                        <a:pt x="90563" y="19812"/>
                      </a:cubicBezTo>
                      <a:cubicBezTo>
                        <a:pt x="86877" y="15236"/>
                        <a:pt x="82556" y="11932"/>
                        <a:pt x="77471" y="9898"/>
                      </a:cubicBezTo>
                      <a:cubicBezTo>
                        <a:pt x="71751" y="7546"/>
                        <a:pt x="66286" y="7292"/>
                        <a:pt x="61075" y="9262"/>
                      </a:cubicBezTo>
                      <a:cubicBezTo>
                        <a:pt x="55863" y="11232"/>
                        <a:pt x="52368" y="14410"/>
                        <a:pt x="50525" y="18859"/>
                      </a:cubicBezTo>
                      <a:cubicBezTo>
                        <a:pt x="49127" y="22291"/>
                        <a:pt x="48999" y="25850"/>
                        <a:pt x="50207" y="29663"/>
                      </a:cubicBezTo>
                      <a:cubicBezTo>
                        <a:pt x="51923" y="35192"/>
                        <a:pt x="57770" y="44089"/>
                        <a:pt x="67748" y="56228"/>
                      </a:cubicBezTo>
                      <a:cubicBezTo>
                        <a:pt x="75882" y="66142"/>
                        <a:pt x="81284" y="73387"/>
                        <a:pt x="83827" y="78027"/>
                      </a:cubicBezTo>
                      <a:cubicBezTo>
                        <a:pt x="86432" y="82603"/>
                        <a:pt x="87894" y="87369"/>
                        <a:pt x="88275" y="92263"/>
                      </a:cubicBezTo>
                      <a:cubicBezTo>
                        <a:pt x="88657" y="97156"/>
                        <a:pt x="87894" y="101859"/>
                        <a:pt x="86114" y="106308"/>
                      </a:cubicBezTo>
                      <a:cubicBezTo>
                        <a:pt x="82619" y="114760"/>
                        <a:pt x="76327" y="120734"/>
                        <a:pt x="67176" y="124166"/>
                      </a:cubicBezTo>
                      <a:cubicBezTo>
                        <a:pt x="58088" y="127598"/>
                        <a:pt x="48364" y="127153"/>
                        <a:pt x="38005" y="122895"/>
                      </a:cubicBezTo>
                      <a:cubicBezTo>
                        <a:pt x="34764" y="121561"/>
                        <a:pt x="31777" y="120035"/>
                        <a:pt x="29171" y="118383"/>
                      </a:cubicBezTo>
                      <a:cubicBezTo>
                        <a:pt x="27582" y="117366"/>
                        <a:pt x="24468" y="114951"/>
                        <a:pt x="19829" y="111011"/>
                      </a:cubicBezTo>
                      <a:cubicBezTo>
                        <a:pt x="15189" y="107071"/>
                        <a:pt x="12139" y="104783"/>
                        <a:pt x="10740" y="104211"/>
                      </a:cubicBezTo>
                      <a:cubicBezTo>
                        <a:pt x="9342" y="103639"/>
                        <a:pt x="8071" y="103575"/>
                        <a:pt x="6927" y="104084"/>
                      </a:cubicBezTo>
                      <a:cubicBezTo>
                        <a:pt x="5783" y="104592"/>
                        <a:pt x="4512" y="106054"/>
                        <a:pt x="3051" y="108469"/>
                      </a:cubicBezTo>
                      <a:lnTo>
                        <a:pt x="0" y="107198"/>
                      </a:lnTo>
                      <a:lnTo>
                        <a:pt x="15825" y="68812"/>
                      </a:lnTo>
                      <a:lnTo>
                        <a:pt x="18875" y="70083"/>
                      </a:lnTo>
                      <a:cubicBezTo>
                        <a:pt x="16969" y="78726"/>
                        <a:pt x="16460" y="85526"/>
                        <a:pt x="17223" y="90483"/>
                      </a:cubicBezTo>
                      <a:cubicBezTo>
                        <a:pt x="17986" y="95440"/>
                        <a:pt x="20337" y="100334"/>
                        <a:pt x="24214" y="105037"/>
                      </a:cubicBezTo>
                      <a:cubicBezTo>
                        <a:pt x="28090" y="109740"/>
                        <a:pt x="33048" y="113299"/>
                        <a:pt x="38958" y="115777"/>
                      </a:cubicBezTo>
                      <a:cubicBezTo>
                        <a:pt x="45822" y="118637"/>
                        <a:pt x="51986" y="119019"/>
                        <a:pt x="57516" y="117048"/>
                      </a:cubicBezTo>
                      <a:cubicBezTo>
                        <a:pt x="62981" y="115078"/>
                        <a:pt x="66731" y="111583"/>
                        <a:pt x="68828" y="106626"/>
                      </a:cubicBezTo>
                      <a:cubicBezTo>
                        <a:pt x="69972" y="103893"/>
                        <a:pt x="70353" y="100779"/>
                        <a:pt x="70036" y="97347"/>
                      </a:cubicBezTo>
                      <a:cubicBezTo>
                        <a:pt x="69718" y="93915"/>
                        <a:pt x="68383" y="90356"/>
                        <a:pt x="66222" y="86606"/>
                      </a:cubicBezTo>
                      <a:cubicBezTo>
                        <a:pt x="64761" y="84064"/>
                        <a:pt x="60312" y="78154"/>
                        <a:pt x="53003" y="68812"/>
                      </a:cubicBezTo>
                      <a:cubicBezTo>
                        <a:pt x="45631" y="59469"/>
                        <a:pt x="40610" y="52415"/>
                        <a:pt x="37878" y="47521"/>
                      </a:cubicBezTo>
                      <a:cubicBezTo>
                        <a:pt x="35145" y="42628"/>
                        <a:pt x="33556" y="37861"/>
                        <a:pt x="33048" y="33158"/>
                      </a:cubicBezTo>
                      <a:cubicBezTo>
                        <a:pt x="32539" y="28455"/>
                        <a:pt x="33238" y="23752"/>
                        <a:pt x="35145" y="19113"/>
                      </a:cubicBezTo>
                      <a:cubicBezTo>
                        <a:pt x="38450" y="11105"/>
                        <a:pt x="44424" y="5449"/>
                        <a:pt x="52940" y="2208"/>
                      </a:cubicBezTo>
                      <a:cubicBezTo>
                        <a:pt x="61519" y="-1033"/>
                        <a:pt x="70544" y="-716"/>
                        <a:pt x="80077" y="3225"/>
                      </a:cubicBezTo>
                      <a:cubicBezTo>
                        <a:pt x="85987" y="5703"/>
                        <a:pt x="91707" y="9707"/>
                        <a:pt x="97173" y="15427"/>
                      </a:cubicBezTo>
                      <a:cubicBezTo>
                        <a:pt x="99715" y="18096"/>
                        <a:pt x="101558" y="19685"/>
                        <a:pt x="102829" y="20193"/>
                      </a:cubicBezTo>
                      <a:cubicBezTo>
                        <a:pt x="104227" y="20765"/>
                        <a:pt x="105625" y="20829"/>
                        <a:pt x="106896" y="20384"/>
                      </a:cubicBezTo>
                      <a:cubicBezTo>
                        <a:pt x="108167" y="19876"/>
                        <a:pt x="109566" y="18478"/>
                        <a:pt x="111218" y="16126"/>
                      </a:cubicBezTo>
                      <a:lnTo>
                        <a:pt x="114268" y="17397"/>
                      </a:lnTo>
                      <a:close/>
                    </a:path>
                  </a:pathLst>
                </a:custGeom>
                <a:solidFill>
                  <a:srgbClr val="B3B3B3"/>
                </a:solidFill>
                <a:ln w="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1D97644-0968-0719-29A7-BBF4AFDDCF2C}"/>
                    </a:ext>
                  </a:extLst>
                </p:cNvPr>
                <p:cNvSpPr/>
                <p:nvPr/>
              </p:nvSpPr>
              <p:spPr>
                <a:xfrm>
                  <a:off x="4925710" y="5754719"/>
                  <a:ext cx="104735" cy="136448"/>
                </a:xfrm>
                <a:custGeom>
                  <a:avLst/>
                  <a:gdLst>
                    <a:gd name="connsiteX0" fmla="*/ 104736 w 104735"/>
                    <a:gd name="connsiteY0" fmla="*/ 26120 h 136448"/>
                    <a:gd name="connsiteX1" fmla="*/ 98507 w 104735"/>
                    <a:gd name="connsiteY1" fmla="*/ 53829 h 136448"/>
                    <a:gd name="connsiteX2" fmla="*/ 95266 w 104735"/>
                    <a:gd name="connsiteY2" fmla="*/ 52940 h 136448"/>
                    <a:gd name="connsiteX3" fmla="*/ 95520 w 104735"/>
                    <a:gd name="connsiteY3" fmla="*/ 41881 h 136448"/>
                    <a:gd name="connsiteX4" fmla="*/ 90436 w 104735"/>
                    <a:gd name="connsiteY4" fmla="*/ 32539 h 136448"/>
                    <a:gd name="connsiteX5" fmla="*/ 79441 w 104735"/>
                    <a:gd name="connsiteY5" fmla="*/ 27010 h 136448"/>
                    <a:gd name="connsiteX6" fmla="*/ 62981 w 104735"/>
                    <a:gd name="connsiteY6" fmla="*/ 22498 h 136448"/>
                    <a:gd name="connsiteX7" fmla="*/ 38577 w 104735"/>
                    <a:gd name="connsiteY7" fmla="*/ 111726 h 136448"/>
                    <a:gd name="connsiteX8" fmla="*/ 37242 w 104735"/>
                    <a:gd name="connsiteY8" fmla="*/ 125772 h 136448"/>
                    <a:gd name="connsiteX9" fmla="*/ 46330 w 104735"/>
                    <a:gd name="connsiteY9" fmla="*/ 132127 h 136448"/>
                    <a:gd name="connsiteX10" fmla="*/ 50398 w 104735"/>
                    <a:gd name="connsiteY10" fmla="*/ 133271 h 136448"/>
                    <a:gd name="connsiteX11" fmla="*/ 49508 w 104735"/>
                    <a:gd name="connsiteY11" fmla="*/ 136449 h 136448"/>
                    <a:gd name="connsiteX12" fmla="*/ 0 w 104735"/>
                    <a:gd name="connsiteY12" fmla="*/ 122912 h 136448"/>
                    <a:gd name="connsiteX13" fmla="*/ 890 w 104735"/>
                    <a:gd name="connsiteY13" fmla="*/ 119734 h 136448"/>
                    <a:gd name="connsiteX14" fmla="*/ 5021 w 104735"/>
                    <a:gd name="connsiteY14" fmla="*/ 120815 h 136448"/>
                    <a:gd name="connsiteX15" fmla="*/ 16778 w 104735"/>
                    <a:gd name="connsiteY15" fmla="*/ 119226 h 136448"/>
                    <a:gd name="connsiteX16" fmla="*/ 22116 w 104735"/>
                    <a:gd name="connsiteY16" fmla="*/ 107151 h 136448"/>
                    <a:gd name="connsiteX17" fmla="*/ 46521 w 104735"/>
                    <a:gd name="connsiteY17" fmla="*/ 17986 h 136448"/>
                    <a:gd name="connsiteX18" fmla="*/ 32476 w 104735"/>
                    <a:gd name="connsiteY18" fmla="*/ 14109 h 136448"/>
                    <a:gd name="connsiteX19" fmla="*/ 20528 w 104735"/>
                    <a:gd name="connsiteY19" fmla="*/ 12139 h 136448"/>
                    <a:gd name="connsiteX20" fmla="*/ 11122 w 104735"/>
                    <a:gd name="connsiteY20" fmla="*/ 16333 h 136448"/>
                    <a:gd name="connsiteX21" fmla="*/ 3877 w 104735"/>
                    <a:gd name="connsiteY21" fmla="*/ 27900 h 136448"/>
                    <a:gd name="connsiteX22" fmla="*/ 572 w 104735"/>
                    <a:gd name="connsiteY22" fmla="*/ 27010 h 136448"/>
                    <a:gd name="connsiteX23" fmla="*/ 9406 w 104735"/>
                    <a:gd name="connsiteY23" fmla="*/ 0 h 136448"/>
                    <a:gd name="connsiteX24" fmla="*/ 104736 w 104735"/>
                    <a:gd name="connsiteY24" fmla="*/ 26057 h 1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735" h="136448">
                      <a:moveTo>
                        <a:pt x="104736" y="26120"/>
                      </a:moveTo>
                      <a:lnTo>
                        <a:pt x="98507" y="53829"/>
                      </a:lnTo>
                      <a:lnTo>
                        <a:pt x="95266" y="52940"/>
                      </a:lnTo>
                      <a:cubicBezTo>
                        <a:pt x="95965" y="47919"/>
                        <a:pt x="96029" y="44233"/>
                        <a:pt x="95520" y="41881"/>
                      </a:cubicBezTo>
                      <a:cubicBezTo>
                        <a:pt x="94631" y="38068"/>
                        <a:pt x="92978" y="34954"/>
                        <a:pt x="90436" y="32539"/>
                      </a:cubicBezTo>
                      <a:cubicBezTo>
                        <a:pt x="87894" y="30188"/>
                        <a:pt x="84271" y="28281"/>
                        <a:pt x="79441" y="27010"/>
                      </a:cubicBezTo>
                      <a:lnTo>
                        <a:pt x="62981" y="22498"/>
                      </a:lnTo>
                      <a:lnTo>
                        <a:pt x="38577" y="111726"/>
                      </a:lnTo>
                      <a:cubicBezTo>
                        <a:pt x="36607" y="118908"/>
                        <a:pt x="36162" y="123547"/>
                        <a:pt x="37242" y="125772"/>
                      </a:cubicBezTo>
                      <a:cubicBezTo>
                        <a:pt x="38767" y="128759"/>
                        <a:pt x="41818" y="130919"/>
                        <a:pt x="46330" y="132127"/>
                      </a:cubicBezTo>
                      <a:lnTo>
                        <a:pt x="50398" y="133271"/>
                      </a:lnTo>
                      <a:lnTo>
                        <a:pt x="49508" y="136449"/>
                      </a:lnTo>
                      <a:lnTo>
                        <a:pt x="0" y="122912"/>
                      </a:lnTo>
                      <a:lnTo>
                        <a:pt x="890" y="119734"/>
                      </a:lnTo>
                      <a:lnTo>
                        <a:pt x="5021" y="120815"/>
                      </a:lnTo>
                      <a:cubicBezTo>
                        <a:pt x="9978" y="122213"/>
                        <a:pt x="13855" y="121641"/>
                        <a:pt x="16778" y="119226"/>
                      </a:cubicBezTo>
                      <a:cubicBezTo>
                        <a:pt x="18557" y="117764"/>
                        <a:pt x="20337" y="113697"/>
                        <a:pt x="22116" y="107151"/>
                      </a:cubicBezTo>
                      <a:lnTo>
                        <a:pt x="46521" y="17986"/>
                      </a:lnTo>
                      <a:lnTo>
                        <a:pt x="32476" y="14109"/>
                      </a:lnTo>
                      <a:cubicBezTo>
                        <a:pt x="27010" y="12647"/>
                        <a:pt x="23006" y="11948"/>
                        <a:pt x="20528" y="12139"/>
                      </a:cubicBezTo>
                      <a:cubicBezTo>
                        <a:pt x="17223" y="12393"/>
                        <a:pt x="14109" y="13791"/>
                        <a:pt x="11122" y="16333"/>
                      </a:cubicBezTo>
                      <a:cubicBezTo>
                        <a:pt x="8135" y="18875"/>
                        <a:pt x="5720" y="22689"/>
                        <a:pt x="3877" y="27900"/>
                      </a:cubicBezTo>
                      <a:lnTo>
                        <a:pt x="572" y="27010"/>
                      </a:lnTo>
                      <a:lnTo>
                        <a:pt x="9406" y="0"/>
                      </a:lnTo>
                      <a:lnTo>
                        <a:pt x="104736" y="26057"/>
                      </a:lnTo>
                      <a:close/>
                    </a:path>
                  </a:pathLst>
                </a:custGeom>
                <a:solidFill>
                  <a:srgbClr val="B3B3B3"/>
                </a:solidFill>
                <a:ln w="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F7E7A07-F712-9AB7-CB9A-4C372D8E4898}"/>
                    </a:ext>
                  </a:extLst>
                </p:cNvPr>
                <p:cNvSpPr/>
                <p:nvPr/>
              </p:nvSpPr>
              <p:spPr>
                <a:xfrm>
                  <a:off x="4994793" y="5784080"/>
                  <a:ext cx="127741" cy="131872"/>
                </a:xfrm>
                <a:custGeom>
                  <a:avLst/>
                  <a:gdLst>
                    <a:gd name="connsiteX0" fmla="*/ 87131 w 127741"/>
                    <a:gd name="connsiteY0" fmla="*/ 85225 h 131872"/>
                    <a:gd name="connsiteX1" fmla="*/ 40738 w 127741"/>
                    <a:gd name="connsiteY1" fmla="*/ 78552 h 131872"/>
                    <a:gd name="connsiteX2" fmla="*/ 29933 w 127741"/>
                    <a:gd name="connsiteY2" fmla="*/ 96283 h 131872"/>
                    <a:gd name="connsiteX3" fmla="*/ 25421 w 127741"/>
                    <a:gd name="connsiteY3" fmla="*/ 106324 h 131872"/>
                    <a:gd name="connsiteX4" fmla="*/ 27328 w 127741"/>
                    <a:gd name="connsiteY4" fmla="*/ 111536 h 131872"/>
                    <a:gd name="connsiteX5" fmla="*/ 38259 w 127741"/>
                    <a:gd name="connsiteY5" fmla="*/ 115857 h 131872"/>
                    <a:gd name="connsiteX6" fmla="*/ 37751 w 127741"/>
                    <a:gd name="connsiteY6" fmla="*/ 119099 h 131872"/>
                    <a:gd name="connsiteX7" fmla="*/ 0 w 127741"/>
                    <a:gd name="connsiteY7" fmla="*/ 113697 h 131872"/>
                    <a:gd name="connsiteX8" fmla="*/ 445 w 127741"/>
                    <a:gd name="connsiteY8" fmla="*/ 110455 h 131872"/>
                    <a:gd name="connsiteX9" fmla="*/ 10677 w 127741"/>
                    <a:gd name="connsiteY9" fmla="*/ 108422 h 131872"/>
                    <a:gd name="connsiteX10" fmla="*/ 23133 w 127741"/>
                    <a:gd name="connsiteY10" fmla="*/ 92597 h 131872"/>
                    <a:gd name="connsiteX11" fmla="*/ 79378 w 127741"/>
                    <a:gd name="connsiteY11" fmla="*/ 0 h 131872"/>
                    <a:gd name="connsiteX12" fmla="*/ 82492 w 127741"/>
                    <a:gd name="connsiteY12" fmla="*/ 445 h 131872"/>
                    <a:gd name="connsiteX13" fmla="*/ 109947 w 127741"/>
                    <a:gd name="connsiteY13" fmla="*/ 106070 h 131872"/>
                    <a:gd name="connsiteX14" fmla="*/ 116874 w 127741"/>
                    <a:gd name="connsiteY14" fmla="*/ 122975 h 131872"/>
                    <a:gd name="connsiteX15" fmla="*/ 127742 w 127741"/>
                    <a:gd name="connsiteY15" fmla="*/ 128632 h 131872"/>
                    <a:gd name="connsiteX16" fmla="*/ 127233 w 127741"/>
                    <a:gd name="connsiteY16" fmla="*/ 131873 h 131872"/>
                    <a:gd name="connsiteX17" fmla="*/ 79950 w 127741"/>
                    <a:gd name="connsiteY17" fmla="*/ 125136 h 131872"/>
                    <a:gd name="connsiteX18" fmla="*/ 80395 w 127741"/>
                    <a:gd name="connsiteY18" fmla="*/ 121895 h 131872"/>
                    <a:gd name="connsiteX19" fmla="*/ 90436 w 127741"/>
                    <a:gd name="connsiteY19" fmla="*/ 120878 h 131872"/>
                    <a:gd name="connsiteX20" fmla="*/ 93677 w 127741"/>
                    <a:gd name="connsiteY20" fmla="*/ 116302 h 131872"/>
                    <a:gd name="connsiteX21" fmla="*/ 91898 w 127741"/>
                    <a:gd name="connsiteY21" fmla="*/ 103528 h 131872"/>
                    <a:gd name="connsiteX22" fmla="*/ 87131 w 127741"/>
                    <a:gd name="connsiteY22" fmla="*/ 85288 h 131872"/>
                    <a:gd name="connsiteX23" fmla="*/ 85606 w 127741"/>
                    <a:gd name="connsiteY23" fmla="*/ 78297 h 131872"/>
                    <a:gd name="connsiteX24" fmla="*/ 72196 w 127741"/>
                    <a:gd name="connsiteY24" fmla="*/ 26947 h 131872"/>
                    <a:gd name="connsiteX25" fmla="*/ 44424 w 127741"/>
                    <a:gd name="connsiteY25" fmla="*/ 72387 h 131872"/>
                    <a:gd name="connsiteX26" fmla="*/ 85606 w 127741"/>
                    <a:gd name="connsiteY26" fmla="*/ 78234 h 1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741" h="131872">
                      <a:moveTo>
                        <a:pt x="87131" y="85225"/>
                      </a:moveTo>
                      <a:lnTo>
                        <a:pt x="40738" y="78552"/>
                      </a:lnTo>
                      <a:lnTo>
                        <a:pt x="29933" y="96283"/>
                      </a:lnTo>
                      <a:cubicBezTo>
                        <a:pt x="27264" y="100668"/>
                        <a:pt x="25739" y="103973"/>
                        <a:pt x="25421" y="106324"/>
                      </a:cubicBezTo>
                      <a:cubicBezTo>
                        <a:pt x="25167" y="108168"/>
                        <a:pt x="25803" y="109883"/>
                        <a:pt x="27328" y="111536"/>
                      </a:cubicBezTo>
                      <a:cubicBezTo>
                        <a:pt x="28853" y="113188"/>
                        <a:pt x="32476" y="114586"/>
                        <a:pt x="38259" y="115857"/>
                      </a:cubicBezTo>
                      <a:lnTo>
                        <a:pt x="37751" y="119099"/>
                      </a:lnTo>
                      <a:lnTo>
                        <a:pt x="0" y="113697"/>
                      </a:lnTo>
                      <a:lnTo>
                        <a:pt x="445" y="110455"/>
                      </a:lnTo>
                      <a:cubicBezTo>
                        <a:pt x="5593" y="110265"/>
                        <a:pt x="8961" y="109629"/>
                        <a:pt x="10677" y="108422"/>
                      </a:cubicBezTo>
                      <a:cubicBezTo>
                        <a:pt x="14109" y="106007"/>
                        <a:pt x="18240" y="100732"/>
                        <a:pt x="23133" y="92597"/>
                      </a:cubicBezTo>
                      <a:lnTo>
                        <a:pt x="79378" y="0"/>
                      </a:lnTo>
                      <a:lnTo>
                        <a:pt x="82492" y="445"/>
                      </a:lnTo>
                      <a:lnTo>
                        <a:pt x="109947" y="106070"/>
                      </a:lnTo>
                      <a:cubicBezTo>
                        <a:pt x="112171" y="114523"/>
                        <a:pt x="114459" y="120179"/>
                        <a:pt x="116874" y="122975"/>
                      </a:cubicBezTo>
                      <a:cubicBezTo>
                        <a:pt x="119289" y="125772"/>
                        <a:pt x="122912" y="127615"/>
                        <a:pt x="127742" y="128632"/>
                      </a:cubicBezTo>
                      <a:lnTo>
                        <a:pt x="127233" y="131873"/>
                      </a:lnTo>
                      <a:lnTo>
                        <a:pt x="79950" y="125136"/>
                      </a:lnTo>
                      <a:lnTo>
                        <a:pt x="80395" y="121895"/>
                      </a:lnTo>
                      <a:cubicBezTo>
                        <a:pt x="85225" y="122340"/>
                        <a:pt x="88529" y="122022"/>
                        <a:pt x="90436" y="120878"/>
                      </a:cubicBezTo>
                      <a:cubicBezTo>
                        <a:pt x="92279" y="119734"/>
                        <a:pt x="93360" y="118209"/>
                        <a:pt x="93677" y="116302"/>
                      </a:cubicBezTo>
                      <a:cubicBezTo>
                        <a:pt x="94059" y="113697"/>
                        <a:pt x="93423" y="109438"/>
                        <a:pt x="91898" y="103528"/>
                      </a:cubicBezTo>
                      <a:lnTo>
                        <a:pt x="87131" y="85288"/>
                      </a:lnTo>
                      <a:close/>
                      <a:moveTo>
                        <a:pt x="85606" y="78297"/>
                      </a:moveTo>
                      <a:lnTo>
                        <a:pt x="72196" y="26947"/>
                      </a:lnTo>
                      <a:lnTo>
                        <a:pt x="44424" y="72387"/>
                      </a:lnTo>
                      <a:lnTo>
                        <a:pt x="85606" y="78234"/>
                      </a:lnTo>
                      <a:close/>
                    </a:path>
                  </a:pathLst>
                </a:custGeom>
                <a:solidFill>
                  <a:srgbClr val="B3B3B3"/>
                </a:solidFill>
                <a:ln w="0"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5EBFCA5-1DDA-45C3-12B8-262BBC56D01C}"/>
                    </a:ext>
                  </a:extLst>
                </p:cNvPr>
                <p:cNvSpPr/>
                <p:nvPr/>
              </p:nvSpPr>
              <p:spPr>
                <a:xfrm>
                  <a:off x="5115798" y="5793550"/>
                  <a:ext cx="101367" cy="122848"/>
                </a:xfrm>
                <a:custGeom>
                  <a:avLst/>
                  <a:gdLst>
                    <a:gd name="connsiteX0" fmla="*/ 100732 w 101367"/>
                    <a:gd name="connsiteY0" fmla="*/ 2415 h 122848"/>
                    <a:gd name="connsiteX1" fmla="*/ 101367 w 101367"/>
                    <a:gd name="connsiteY1" fmla="*/ 30760 h 122848"/>
                    <a:gd name="connsiteX2" fmla="*/ 97999 w 101367"/>
                    <a:gd name="connsiteY2" fmla="*/ 30760 h 122848"/>
                    <a:gd name="connsiteX3" fmla="*/ 95584 w 101367"/>
                    <a:gd name="connsiteY3" fmla="*/ 19956 h 122848"/>
                    <a:gd name="connsiteX4" fmla="*/ 88402 w 101367"/>
                    <a:gd name="connsiteY4" fmla="*/ 12139 h 122848"/>
                    <a:gd name="connsiteX5" fmla="*/ 76391 w 101367"/>
                    <a:gd name="connsiteY5" fmla="*/ 9406 h 122848"/>
                    <a:gd name="connsiteX6" fmla="*/ 59359 w 101367"/>
                    <a:gd name="connsiteY6" fmla="*/ 9024 h 122848"/>
                    <a:gd name="connsiteX7" fmla="*/ 57071 w 101367"/>
                    <a:gd name="connsiteY7" fmla="*/ 101431 h 122848"/>
                    <a:gd name="connsiteX8" fmla="*/ 59168 w 101367"/>
                    <a:gd name="connsiteY8" fmla="*/ 115412 h 122848"/>
                    <a:gd name="connsiteX9" fmla="*/ 69527 w 101367"/>
                    <a:gd name="connsiteY9" fmla="*/ 119416 h 122848"/>
                    <a:gd name="connsiteX10" fmla="*/ 73722 w 101367"/>
                    <a:gd name="connsiteY10" fmla="*/ 119543 h 122848"/>
                    <a:gd name="connsiteX11" fmla="*/ 73722 w 101367"/>
                    <a:gd name="connsiteY11" fmla="*/ 122848 h 122848"/>
                    <a:gd name="connsiteX12" fmla="*/ 22371 w 101367"/>
                    <a:gd name="connsiteY12" fmla="*/ 121577 h 122848"/>
                    <a:gd name="connsiteX13" fmla="*/ 22371 w 101367"/>
                    <a:gd name="connsiteY13" fmla="*/ 118272 h 122848"/>
                    <a:gd name="connsiteX14" fmla="*/ 26756 w 101367"/>
                    <a:gd name="connsiteY14" fmla="*/ 118399 h 122848"/>
                    <a:gd name="connsiteX15" fmla="*/ 37751 w 101367"/>
                    <a:gd name="connsiteY15" fmla="*/ 114014 h 122848"/>
                    <a:gd name="connsiteX16" fmla="*/ 40038 w 101367"/>
                    <a:gd name="connsiteY16" fmla="*/ 101049 h 122848"/>
                    <a:gd name="connsiteX17" fmla="*/ 42326 w 101367"/>
                    <a:gd name="connsiteY17" fmla="*/ 8643 h 122848"/>
                    <a:gd name="connsiteX18" fmla="*/ 27773 w 101367"/>
                    <a:gd name="connsiteY18" fmla="*/ 8262 h 122848"/>
                    <a:gd name="connsiteX19" fmla="*/ 15698 w 101367"/>
                    <a:gd name="connsiteY19" fmla="*/ 9215 h 122848"/>
                    <a:gd name="connsiteX20" fmla="*/ 7626 w 101367"/>
                    <a:gd name="connsiteY20" fmla="*/ 15507 h 122848"/>
                    <a:gd name="connsiteX21" fmla="*/ 3368 w 101367"/>
                    <a:gd name="connsiteY21" fmla="*/ 28408 h 122848"/>
                    <a:gd name="connsiteX22" fmla="*/ 0 w 101367"/>
                    <a:gd name="connsiteY22" fmla="*/ 28408 h 122848"/>
                    <a:gd name="connsiteX23" fmla="*/ 2097 w 101367"/>
                    <a:gd name="connsiteY23" fmla="*/ 0 h 122848"/>
                    <a:gd name="connsiteX24" fmla="*/ 100795 w 101367"/>
                    <a:gd name="connsiteY24" fmla="*/ 2415 h 1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367" h="122848">
                      <a:moveTo>
                        <a:pt x="100732" y="2415"/>
                      </a:moveTo>
                      <a:lnTo>
                        <a:pt x="101367" y="30760"/>
                      </a:lnTo>
                      <a:lnTo>
                        <a:pt x="97999" y="30760"/>
                      </a:lnTo>
                      <a:cubicBezTo>
                        <a:pt x="97427" y="25675"/>
                        <a:pt x="96664" y="22116"/>
                        <a:pt x="95584" y="19956"/>
                      </a:cubicBezTo>
                      <a:cubicBezTo>
                        <a:pt x="93804" y="16460"/>
                        <a:pt x="91453" y="13855"/>
                        <a:pt x="88402" y="12139"/>
                      </a:cubicBezTo>
                      <a:cubicBezTo>
                        <a:pt x="85415" y="10423"/>
                        <a:pt x="81412" y="9533"/>
                        <a:pt x="76391" y="9406"/>
                      </a:cubicBezTo>
                      <a:lnTo>
                        <a:pt x="59359" y="9024"/>
                      </a:lnTo>
                      <a:lnTo>
                        <a:pt x="57071" y="101431"/>
                      </a:lnTo>
                      <a:cubicBezTo>
                        <a:pt x="56880" y="108867"/>
                        <a:pt x="57579" y="113506"/>
                        <a:pt x="59168" y="115412"/>
                      </a:cubicBezTo>
                      <a:cubicBezTo>
                        <a:pt x="61329" y="117955"/>
                        <a:pt x="64824" y="119353"/>
                        <a:pt x="69527" y="119416"/>
                      </a:cubicBezTo>
                      <a:lnTo>
                        <a:pt x="73722" y="119543"/>
                      </a:lnTo>
                      <a:lnTo>
                        <a:pt x="73722" y="122848"/>
                      </a:lnTo>
                      <a:cubicBezTo>
                        <a:pt x="73722" y="122848"/>
                        <a:pt x="22371" y="121577"/>
                        <a:pt x="22371" y="121577"/>
                      </a:cubicBezTo>
                      <a:lnTo>
                        <a:pt x="22371" y="118272"/>
                      </a:lnTo>
                      <a:cubicBezTo>
                        <a:pt x="22371" y="118272"/>
                        <a:pt x="26756" y="118399"/>
                        <a:pt x="26756" y="118399"/>
                      </a:cubicBezTo>
                      <a:cubicBezTo>
                        <a:pt x="31840" y="118527"/>
                        <a:pt x="35526" y="117065"/>
                        <a:pt x="37751" y="114014"/>
                      </a:cubicBezTo>
                      <a:cubicBezTo>
                        <a:pt x="39085" y="112171"/>
                        <a:pt x="39848" y="107850"/>
                        <a:pt x="40038" y="101049"/>
                      </a:cubicBezTo>
                      <a:lnTo>
                        <a:pt x="42326" y="8643"/>
                      </a:lnTo>
                      <a:lnTo>
                        <a:pt x="27773" y="8262"/>
                      </a:lnTo>
                      <a:cubicBezTo>
                        <a:pt x="22117" y="8135"/>
                        <a:pt x="18113" y="8452"/>
                        <a:pt x="15698" y="9215"/>
                      </a:cubicBezTo>
                      <a:cubicBezTo>
                        <a:pt x="12584" y="10296"/>
                        <a:pt x="9851" y="12393"/>
                        <a:pt x="7626" y="15507"/>
                      </a:cubicBezTo>
                      <a:cubicBezTo>
                        <a:pt x="5339" y="18685"/>
                        <a:pt x="3940" y="22943"/>
                        <a:pt x="3368" y="28408"/>
                      </a:cubicBezTo>
                      <a:lnTo>
                        <a:pt x="0" y="28408"/>
                      </a:lnTo>
                      <a:cubicBezTo>
                        <a:pt x="0" y="28408"/>
                        <a:pt x="2097" y="0"/>
                        <a:pt x="2097" y="0"/>
                      </a:cubicBezTo>
                      <a:lnTo>
                        <a:pt x="100795" y="2415"/>
                      </a:lnTo>
                      <a:close/>
                    </a:path>
                  </a:pathLst>
                </a:custGeom>
                <a:solidFill>
                  <a:srgbClr val="B3B3B3"/>
                </a:solidFill>
                <a:ln w="0"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E5731A1-4A27-6F74-567A-65A90D78135A}"/>
                    </a:ext>
                  </a:extLst>
                </p:cNvPr>
                <p:cNvSpPr/>
                <p:nvPr/>
              </p:nvSpPr>
              <p:spPr>
                <a:xfrm>
                  <a:off x="5214750" y="5786432"/>
                  <a:ext cx="112488" cy="130029"/>
                </a:xfrm>
                <a:custGeom>
                  <a:avLst/>
                  <a:gdLst>
                    <a:gd name="connsiteX0" fmla="*/ 34827 w 112488"/>
                    <a:gd name="connsiteY0" fmla="*/ 12647 h 130029"/>
                    <a:gd name="connsiteX1" fmla="*/ 39721 w 112488"/>
                    <a:gd name="connsiteY1" fmla="*/ 60248 h 130029"/>
                    <a:gd name="connsiteX2" fmla="*/ 66222 w 112488"/>
                    <a:gd name="connsiteY2" fmla="*/ 57515 h 130029"/>
                    <a:gd name="connsiteX3" fmla="*/ 79632 w 112488"/>
                    <a:gd name="connsiteY3" fmla="*/ 53003 h 130029"/>
                    <a:gd name="connsiteX4" fmla="*/ 83318 w 112488"/>
                    <a:gd name="connsiteY4" fmla="*/ 38068 h 130029"/>
                    <a:gd name="connsiteX5" fmla="*/ 86623 w 112488"/>
                    <a:gd name="connsiteY5" fmla="*/ 37687 h 130029"/>
                    <a:gd name="connsiteX6" fmla="*/ 90944 w 112488"/>
                    <a:gd name="connsiteY6" fmla="*/ 79632 h 130029"/>
                    <a:gd name="connsiteX7" fmla="*/ 87640 w 112488"/>
                    <a:gd name="connsiteY7" fmla="*/ 80013 h 130029"/>
                    <a:gd name="connsiteX8" fmla="*/ 83954 w 112488"/>
                    <a:gd name="connsiteY8" fmla="*/ 69019 h 130029"/>
                    <a:gd name="connsiteX9" fmla="*/ 78170 w 112488"/>
                    <a:gd name="connsiteY9" fmla="*/ 64697 h 130029"/>
                    <a:gd name="connsiteX10" fmla="*/ 66794 w 112488"/>
                    <a:gd name="connsiteY10" fmla="*/ 64061 h 130029"/>
                    <a:gd name="connsiteX11" fmla="*/ 40356 w 112488"/>
                    <a:gd name="connsiteY11" fmla="*/ 66794 h 130029"/>
                    <a:gd name="connsiteX12" fmla="*/ 44487 w 112488"/>
                    <a:gd name="connsiteY12" fmla="*/ 106515 h 130029"/>
                    <a:gd name="connsiteX13" fmla="*/ 46203 w 112488"/>
                    <a:gd name="connsiteY13" fmla="*/ 116175 h 130029"/>
                    <a:gd name="connsiteX14" fmla="*/ 48999 w 112488"/>
                    <a:gd name="connsiteY14" fmla="*/ 118654 h 130029"/>
                    <a:gd name="connsiteX15" fmla="*/ 55863 w 112488"/>
                    <a:gd name="connsiteY15" fmla="*/ 118971 h 130029"/>
                    <a:gd name="connsiteX16" fmla="*/ 76327 w 112488"/>
                    <a:gd name="connsiteY16" fmla="*/ 116874 h 130029"/>
                    <a:gd name="connsiteX17" fmla="*/ 91008 w 112488"/>
                    <a:gd name="connsiteY17" fmla="*/ 113887 h 130029"/>
                    <a:gd name="connsiteX18" fmla="*/ 99334 w 112488"/>
                    <a:gd name="connsiteY18" fmla="*/ 107341 h 130029"/>
                    <a:gd name="connsiteX19" fmla="*/ 108930 w 112488"/>
                    <a:gd name="connsiteY19" fmla="*/ 89546 h 130029"/>
                    <a:gd name="connsiteX20" fmla="*/ 112489 w 112488"/>
                    <a:gd name="connsiteY20" fmla="*/ 89165 h 130029"/>
                    <a:gd name="connsiteX21" fmla="*/ 105244 w 112488"/>
                    <a:gd name="connsiteY21" fmla="*/ 120433 h 130029"/>
                    <a:gd name="connsiteX22" fmla="*/ 12393 w 112488"/>
                    <a:gd name="connsiteY22" fmla="*/ 130030 h 130029"/>
                    <a:gd name="connsiteX23" fmla="*/ 12075 w 112488"/>
                    <a:gd name="connsiteY23" fmla="*/ 126725 h 130029"/>
                    <a:gd name="connsiteX24" fmla="*/ 16333 w 112488"/>
                    <a:gd name="connsiteY24" fmla="*/ 126280 h 130029"/>
                    <a:gd name="connsiteX25" fmla="*/ 24214 w 112488"/>
                    <a:gd name="connsiteY25" fmla="*/ 123420 h 130029"/>
                    <a:gd name="connsiteX26" fmla="*/ 27646 w 112488"/>
                    <a:gd name="connsiteY26" fmla="*/ 118781 h 130029"/>
                    <a:gd name="connsiteX27" fmla="*/ 27455 w 112488"/>
                    <a:gd name="connsiteY27" fmla="*/ 107023 h 130029"/>
                    <a:gd name="connsiteX28" fmla="*/ 19384 w 112488"/>
                    <a:gd name="connsiteY28" fmla="*/ 28790 h 130029"/>
                    <a:gd name="connsiteX29" fmla="*/ 15634 w 112488"/>
                    <a:gd name="connsiteY29" fmla="*/ 14871 h 130029"/>
                    <a:gd name="connsiteX30" fmla="*/ 4576 w 112488"/>
                    <a:gd name="connsiteY30" fmla="*/ 12456 h 130029"/>
                    <a:gd name="connsiteX31" fmla="*/ 318 w 112488"/>
                    <a:gd name="connsiteY31" fmla="*/ 12901 h 130029"/>
                    <a:gd name="connsiteX32" fmla="*/ 0 w 112488"/>
                    <a:gd name="connsiteY32" fmla="*/ 9596 h 130029"/>
                    <a:gd name="connsiteX33" fmla="*/ 92851 w 112488"/>
                    <a:gd name="connsiteY33" fmla="*/ 0 h 130029"/>
                    <a:gd name="connsiteX34" fmla="*/ 96919 w 112488"/>
                    <a:gd name="connsiteY34" fmla="*/ 26247 h 130029"/>
                    <a:gd name="connsiteX35" fmla="*/ 93423 w 112488"/>
                    <a:gd name="connsiteY35" fmla="*/ 26629 h 130029"/>
                    <a:gd name="connsiteX36" fmla="*/ 87957 w 112488"/>
                    <a:gd name="connsiteY36" fmla="*/ 13982 h 130029"/>
                    <a:gd name="connsiteX37" fmla="*/ 80712 w 112488"/>
                    <a:gd name="connsiteY37" fmla="*/ 9279 h 130029"/>
                    <a:gd name="connsiteX38" fmla="*/ 68065 w 112488"/>
                    <a:gd name="connsiteY38" fmla="*/ 9279 h 130029"/>
                    <a:gd name="connsiteX39" fmla="*/ 35018 w 112488"/>
                    <a:gd name="connsiteY39" fmla="*/ 12711 h 13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488" h="130029">
                      <a:moveTo>
                        <a:pt x="34827" y="12647"/>
                      </a:moveTo>
                      <a:lnTo>
                        <a:pt x="39721" y="60248"/>
                      </a:lnTo>
                      <a:lnTo>
                        <a:pt x="66222" y="57515"/>
                      </a:lnTo>
                      <a:cubicBezTo>
                        <a:pt x="73086" y="56816"/>
                        <a:pt x="77535" y="55291"/>
                        <a:pt x="79632" y="53003"/>
                      </a:cubicBezTo>
                      <a:cubicBezTo>
                        <a:pt x="82428" y="49953"/>
                        <a:pt x="83636" y="44996"/>
                        <a:pt x="83318" y="38068"/>
                      </a:cubicBezTo>
                      <a:lnTo>
                        <a:pt x="86623" y="37687"/>
                      </a:lnTo>
                      <a:lnTo>
                        <a:pt x="90944" y="79632"/>
                      </a:lnTo>
                      <a:lnTo>
                        <a:pt x="87640" y="80013"/>
                      </a:lnTo>
                      <a:cubicBezTo>
                        <a:pt x="86178" y="74230"/>
                        <a:pt x="84970" y="70544"/>
                        <a:pt x="83954" y="69019"/>
                      </a:cubicBezTo>
                      <a:cubicBezTo>
                        <a:pt x="82683" y="67048"/>
                        <a:pt x="80776" y="65587"/>
                        <a:pt x="78170" y="64697"/>
                      </a:cubicBezTo>
                      <a:cubicBezTo>
                        <a:pt x="75628" y="63744"/>
                        <a:pt x="71815" y="63553"/>
                        <a:pt x="66794" y="64061"/>
                      </a:cubicBezTo>
                      <a:lnTo>
                        <a:pt x="40356" y="66794"/>
                      </a:lnTo>
                      <a:lnTo>
                        <a:pt x="44487" y="106515"/>
                      </a:lnTo>
                      <a:cubicBezTo>
                        <a:pt x="44996" y="111853"/>
                        <a:pt x="45568" y="115031"/>
                        <a:pt x="46203" y="116175"/>
                      </a:cubicBezTo>
                      <a:cubicBezTo>
                        <a:pt x="46775" y="117255"/>
                        <a:pt x="47728" y="118145"/>
                        <a:pt x="48999" y="118654"/>
                      </a:cubicBezTo>
                      <a:cubicBezTo>
                        <a:pt x="50271" y="119226"/>
                        <a:pt x="52558" y="119289"/>
                        <a:pt x="55863" y="118971"/>
                      </a:cubicBezTo>
                      <a:lnTo>
                        <a:pt x="76327" y="116874"/>
                      </a:lnTo>
                      <a:cubicBezTo>
                        <a:pt x="83127" y="116175"/>
                        <a:pt x="88021" y="115158"/>
                        <a:pt x="91008" y="113887"/>
                      </a:cubicBezTo>
                      <a:cubicBezTo>
                        <a:pt x="93995" y="112616"/>
                        <a:pt x="96728" y="110455"/>
                        <a:pt x="99334" y="107341"/>
                      </a:cubicBezTo>
                      <a:cubicBezTo>
                        <a:pt x="102638" y="103337"/>
                        <a:pt x="105816" y="97363"/>
                        <a:pt x="108930" y="89546"/>
                      </a:cubicBezTo>
                      <a:lnTo>
                        <a:pt x="112489" y="89165"/>
                      </a:lnTo>
                      <a:lnTo>
                        <a:pt x="105244" y="120433"/>
                      </a:lnTo>
                      <a:lnTo>
                        <a:pt x="12393" y="130030"/>
                      </a:lnTo>
                      <a:lnTo>
                        <a:pt x="12075" y="126725"/>
                      </a:lnTo>
                      <a:lnTo>
                        <a:pt x="16333" y="126280"/>
                      </a:lnTo>
                      <a:cubicBezTo>
                        <a:pt x="19193" y="125962"/>
                        <a:pt x="21799" y="125009"/>
                        <a:pt x="24214" y="123420"/>
                      </a:cubicBezTo>
                      <a:cubicBezTo>
                        <a:pt x="25993" y="122276"/>
                        <a:pt x="27137" y="120751"/>
                        <a:pt x="27646" y="118781"/>
                      </a:cubicBezTo>
                      <a:cubicBezTo>
                        <a:pt x="28154" y="116810"/>
                        <a:pt x="28027" y="112870"/>
                        <a:pt x="27455" y="107023"/>
                      </a:cubicBezTo>
                      <a:lnTo>
                        <a:pt x="19384" y="28790"/>
                      </a:lnTo>
                      <a:cubicBezTo>
                        <a:pt x="18557" y="21163"/>
                        <a:pt x="17350" y="16524"/>
                        <a:pt x="15634" y="14871"/>
                      </a:cubicBezTo>
                      <a:cubicBezTo>
                        <a:pt x="13283" y="12711"/>
                        <a:pt x="9596" y="11884"/>
                        <a:pt x="4576" y="12456"/>
                      </a:cubicBezTo>
                      <a:lnTo>
                        <a:pt x="318" y="12901"/>
                      </a:lnTo>
                      <a:lnTo>
                        <a:pt x="0" y="9596"/>
                      </a:lnTo>
                      <a:lnTo>
                        <a:pt x="92851" y="0"/>
                      </a:lnTo>
                      <a:lnTo>
                        <a:pt x="96919" y="26247"/>
                      </a:lnTo>
                      <a:lnTo>
                        <a:pt x="93423" y="26629"/>
                      </a:lnTo>
                      <a:cubicBezTo>
                        <a:pt x="91516" y="20400"/>
                        <a:pt x="89673" y="16206"/>
                        <a:pt x="87957" y="13982"/>
                      </a:cubicBezTo>
                      <a:cubicBezTo>
                        <a:pt x="86178" y="11757"/>
                        <a:pt x="83763" y="10232"/>
                        <a:pt x="80712" y="9279"/>
                      </a:cubicBezTo>
                      <a:cubicBezTo>
                        <a:pt x="78234" y="8643"/>
                        <a:pt x="74039" y="8643"/>
                        <a:pt x="68065" y="9279"/>
                      </a:cubicBezTo>
                      <a:lnTo>
                        <a:pt x="35018" y="12711"/>
                      </a:lnTo>
                      <a:close/>
                    </a:path>
                  </a:pathLst>
                </a:custGeom>
                <a:solidFill>
                  <a:srgbClr val="B3B3B3"/>
                </a:solidFill>
                <a:ln w="0"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B996F95-32B1-17D2-BED5-203D717D645F}"/>
                    </a:ext>
                  </a:extLst>
                </p:cNvPr>
                <p:cNvSpPr/>
                <p:nvPr/>
              </p:nvSpPr>
              <p:spPr>
                <a:xfrm>
                  <a:off x="5352025" y="5741627"/>
                  <a:ext cx="132610" cy="140894"/>
                </a:xfrm>
                <a:custGeom>
                  <a:avLst/>
                  <a:gdLst>
                    <a:gd name="connsiteX0" fmla="*/ 83255 w 132610"/>
                    <a:gd name="connsiteY0" fmla="*/ 15825 h 140894"/>
                    <a:gd name="connsiteX1" fmla="*/ 82301 w 132610"/>
                    <a:gd name="connsiteY1" fmla="*/ 12647 h 140894"/>
                    <a:gd name="connsiteX2" fmla="*/ 123230 w 132610"/>
                    <a:gd name="connsiteY2" fmla="*/ 0 h 140894"/>
                    <a:gd name="connsiteX3" fmla="*/ 124246 w 132610"/>
                    <a:gd name="connsiteY3" fmla="*/ 3178 h 140894"/>
                    <a:gd name="connsiteX4" fmla="*/ 119861 w 132610"/>
                    <a:gd name="connsiteY4" fmla="*/ 4512 h 140894"/>
                    <a:gd name="connsiteX5" fmla="*/ 111154 w 132610"/>
                    <a:gd name="connsiteY5" fmla="*/ 13473 h 140894"/>
                    <a:gd name="connsiteX6" fmla="*/ 113188 w 132610"/>
                    <a:gd name="connsiteY6" fmla="*/ 26311 h 140894"/>
                    <a:gd name="connsiteX7" fmla="*/ 127678 w 132610"/>
                    <a:gd name="connsiteY7" fmla="*/ 73213 h 140894"/>
                    <a:gd name="connsiteX8" fmla="*/ 132572 w 132610"/>
                    <a:gd name="connsiteY8" fmla="*/ 101240 h 140894"/>
                    <a:gd name="connsiteX9" fmla="*/ 124119 w 132610"/>
                    <a:gd name="connsiteY9" fmla="*/ 121895 h 140894"/>
                    <a:gd name="connsiteX10" fmla="*/ 98762 w 132610"/>
                    <a:gd name="connsiteY10" fmla="*/ 137275 h 140894"/>
                    <a:gd name="connsiteX11" fmla="*/ 68002 w 132610"/>
                    <a:gd name="connsiteY11" fmla="*/ 139563 h 140894"/>
                    <a:gd name="connsiteX12" fmla="*/ 48618 w 132610"/>
                    <a:gd name="connsiteY12" fmla="*/ 126217 h 140894"/>
                    <a:gd name="connsiteX13" fmla="*/ 37051 w 132610"/>
                    <a:gd name="connsiteY13" fmla="*/ 98571 h 140894"/>
                    <a:gd name="connsiteX14" fmla="*/ 23070 w 132610"/>
                    <a:gd name="connsiteY14" fmla="*/ 53321 h 140894"/>
                    <a:gd name="connsiteX15" fmla="*/ 15825 w 132610"/>
                    <a:gd name="connsiteY15" fmla="*/ 40229 h 140894"/>
                    <a:gd name="connsiteX16" fmla="*/ 5275 w 132610"/>
                    <a:gd name="connsiteY16" fmla="*/ 39848 h 140894"/>
                    <a:gd name="connsiteX17" fmla="*/ 953 w 132610"/>
                    <a:gd name="connsiteY17" fmla="*/ 41182 h 140894"/>
                    <a:gd name="connsiteX18" fmla="*/ 0 w 132610"/>
                    <a:gd name="connsiteY18" fmla="*/ 38068 h 140894"/>
                    <a:gd name="connsiteX19" fmla="*/ 50016 w 132610"/>
                    <a:gd name="connsiteY19" fmla="*/ 22625 h 140894"/>
                    <a:gd name="connsiteX20" fmla="*/ 50970 w 132610"/>
                    <a:gd name="connsiteY20" fmla="*/ 25739 h 140894"/>
                    <a:gd name="connsiteX21" fmla="*/ 46521 w 132610"/>
                    <a:gd name="connsiteY21" fmla="*/ 27074 h 140894"/>
                    <a:gd name="connsiteX22" fmla="*/ 37687 w 132610"/>
                    <a:gd name="connsiteY22" fmla="*/ 34764 h 140894"/>
                    <a:gd name="connsiteX23" fmla="*/ 39530 w 132610"/>
                    <a:gd name="connsiteY23" fmla="*/ 48237 h 140894"/>
                    <a:gd name="connsiteX24" fmla="*/ 55101 w 132610"/>
                    <a:gd name="connsiteY24" fmla="*/ 98634 h 140894"/>
                    <a:gd name="connsiteX25" fmla="*/ 61138 w 132610"/>
                    <a:gd name="connsiteY25" fmla="*/ 113697 h 140894"/>
                    <a:gd name="connsiteX26" fmla="*/ 69845 w 132610"/>
                    <a:gd name="connsiteY26" fmla="*/ 125899 h 140894"/>
                    <a:gd name="connsiteX27" fmla="*/ 81666 w 132610"/>
                    <a:gd name="connsiteY27" fmla="*/ 131046 h 140894"/>
                    <a:gd name="connsiteX28" fmla="*/ 97618 w 132610"/>
                    <a:gd name="connsiteY28" fmla="*/ 129585 h 140894"/>
                    <a:gd name="connsiteX29" fmla="*/ 116366 w 132610"/>
                    <a:gd name="connsiteY29" fmla="*/ 118336 h 140894"/>
                    <a:gd name="connsiteX30" fmla="*/ 124691 w 132610"/>
                    <a:gd name="connsiteY30" fmla="*/ 101876 h 140894"/>
                    <a:gd name="connsiteX31" fmla="*/ 119861 w 132610"/>
                    <a:gd name="connsiteY31" fmla="*/ 74739 h 140894"/>
                    <a:gd name="connsiteX32" fmla="*/ 105371 w 132610"/>
                    <a:gd name="connsiteY32" fmla="*/ 27900 h 140894"/>
                    <a:gd name="connsiteX33" fmla="*/ 98762 w 132610"/>
                    <a:gd name="connsiteY33" fmla="*/ 15062 h 140894"/>
                    <a:gd name="connsiteX34" fmla="*/ 87703 w 132610"/>
                    <a:gd name="connsiteY34" fmla="*/ 14363 h 140894"/>
                    <a:gd name="connsiteX35" fmla="*/ 83318 w 132610"/>
                    <a:gd name="connsiteY35" fmla="*/ 15698 h 14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610" h="140894">
                      <a:moveTo>
                        <a:pt x="83255" y="15825"/>
                      </a:moveTo>
                      <a:lnTo>
                        <a:pt x="82301" y="12647"/>
                      </a:lnTo>
                      <a:lnTo>
                        <a:pt x="123230" y="0"/>
                      </a:lnTo>
                      <a:lnTo>
                        <a:pt x="124246" y="3178"/>
                      </a:lnTo>
                      <a:lnTo>
                        <a:pt x="119861" y="4512"/>
                      </a:lnTo>
                      <a:cubicBezTo>
                        <a:pt x="115285" y="5910"/>
                        <a:pt x="112425" y="8897"/>
                        <a:pt x="111154" y="13473"/>
                      </a:cubicBezTo>
                      <a:cubicBezTo>
                        <a:pt x="110519" y="15634"/>
                        <a:pt x="111154" y="19892"/>
                        <a:pt x="113188" y="26311"/>
                      </a:cubicBezTo>
                      <a:lnTo>
                        <a:pt x="127678" y="73213"/>
                      </a:lnTo>
                      <a:cubicBezTo>
                        <a:pt x="131237" y="84843"/>
                        <a:pt x="132890" y="94186"/>
                        <a:pt x="132572" y="101240"/>
                      </a:cubicBezTo>
                      <a:cubicBezTo>
                        <a:pt x="132254" y="108358"/>
                        <a:pt x="129458" y="115222"/>
                        <a:pt x="124119" y="121895"/>
                      </a:cubicBezTo>
                      <a:cubicBezTo>
                        <a:pt x="118781" y="128568"/>
                        <a:pt x="110328" y="133652"/>
                        <a:pt x="98762" y="137275"/>
                      </a:cubicBezTo>
                      <a:cubicBezTo>
                        <a:pt x="86114" y="141151"/>
                        <a:pt x="75882" y="141914"/>
                        <a:pt x="68002" y="139563"/>
                      </a:cubicBezTo>
                      <a:cubicBezTo>
                        <a:pt x="60121" y="137211"/>
                        <a:pt x="53639" y="132763"/>
                        <a:pt x="48618" y="126217"/>
                      </a:cubicBezTo>
                      <a:cubicBezTo>
                        <a:pt x="45250" y="121704"/>
                        <a:pt x="41373" y="112489"/>
                        <a:pt x="37051" y="98571"/>
                      </a:cubicBezTo>
                      <a:lnTo>
                        <a:pt x="23070" y="53321"/>
                      </a:lnTo>
                      <a:cubicBezTo>
                        <a:pt x="20846" y="46203"/>
                        <a:pt x="18430" y="41881"/>
                        <a:pt x="15825" y="40229"/>
                      </a:cubicBezTo>
                      <a:cubicBezTo>
                        <a:pt x="13156" y="38640"/>
                        <a:pt x="9660" y="38513"/>
                        <a:pt x="5275" y="39848"/>
                      </a:cubicBezTo>
                      <a:lnTo>
                        <a:pt x="953" y="41182"/>
                      </a:lnTo>
                      <a:lnTo>
                        <a:pt x="0" y="38068"/>
                      </a:lnTo>
                      <a:lnTo>
                        <a:pt x="50016" y="22625"/>
                      </a:lnTo>
                      <a:lnTo>
                        <a:pt x="50970" y="25739"/>
                      </a:lnTo>
                      <a:lnTo>
                        <a:pt x="46521" y="27074"/>
                      </a:lnTo>
                      <a:cubicBezTo>
                        <a:pt x="41754" y="28535"/>
                        <a:pt x="38831" y="31141"/>
                        <a:pt x="37687" y="34764"/>
                      </a:cubicBezTo>
                      <a:cubicBezTo>
                        <a:pt x="36924" y="37242"/>
                        <a:pt x="37496" y="41754"/>
                        <a:pt x="39530" y="48237"/>
                      </a:cubicBezTo>
                      <a:lnTo>
                        <a:pt x="55101" y="98634"/>
                      </a:lnTo>
                      <a:cubicBezTo>
                        <a:pt x="56499" y="103147"/>
                        <a:pt x="58469" y="108167"/>
                        <a:pt x="61138" y="113697"/>
                      </a:cubicBezTo>
                      <a:cubicBezTo>
                        <a:pt x="63744" y="119226"/>
                        <a:pt x="66667" y="123293"/>
                        <a:pt x="69845" y="125899"/>
                      </a:cubicBezTo>
                      <a:cubicBezTo>
                        <a:pt x="73023" y="128504"/>
                        <a:pt x="76963" y="130157"/>
                        <a:pt x="81666" y="131046"/>
                      </a:cubicBezTo>
                      <a:cubicBezTo>
                        <a:pt x="86369" y="131936"/>
                        <a:pt x="91707" y="131364"/>
                        <a:pt x="97618" y="129585"/>
                      </a:cubicBezTo>
                      <a:cubicBezTo>
                        <a:pt x="105180" y="127233"/>
                        <a:pt x="111409" y="123484"/>
                        <a:pt x="116366" y="118336"/>
                      </a:cubicBezTo>
                      <a:cubicBezTo>
                        <a:pt x="121323" y="113188"/>
                        <a:pt x="124119" y="107723"/>
                        <a:pt x="124691" y="101876"/>
                      </a:cubicBezTo>
                      <a:cubicBezTo>
                        <a:pt x="125263" y="96092"/>
                        <a:pt x="123674" y="87004"/>
                        <a:pt x="119861" y="74739"/>
                      </a:cubicBezTo>
                      <a:lnTo>
                        <a:pt x="105371" y="27900"/>
                      </a:lnTo>
                      <a:cubicBezTo>
                        <a:pt x="103147" y="20718"/>
                        <a:pt x="100922" y="16397"/>
                        <a:pt x="98762" y="15062"/>
                      </a:cubicBezTo>
                      <a:cubicBezTo>
                        <a:pt x="95775" y="13219"/>
                        <a:pt x="92089" y="13029"/>
                        <a:pt x="87703" y="14363"/>
                      </a:cubicBezTo>
                      <a:lnTo>
                        <a:pt x="83318" y="15698"/>
                      </a:lnTo>
                      <a:close/>
                    </a:path>
                  </a:pathLst>
                </a:custGeom>
                <a:solidFill>
                  <a:srgbClr val="B3B3B3"/>
                </a:solidFill>
                <a:ln w="0"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3733EC0C-A21C-0F15-62F0-B1F1059252AD}"/>
                    </a:ext>
                  </a:extLst>
                </p:cNvPr>
                <p:cNvSpPr/>
                <p:nvPr/>
              </p:nvSpPr>
              <p:spPr>
                <a:xfrm>
                  <a:off x="5461336" y="5689513"/>
                  <a:ext cx="157166" cy="163776"/>
                </a:xfrm>
                <a:custGeom>
                  <a:avLst/>
                  <a:gdLst>
                    <a:gd name="connsiteX0" fmla="*/ 64 w 157166"/>
                    <a:gd name="connsiteY0" fmla="*/ 57897 h 163776"/>
                    <a:gd name="connsiteX1" fmla="*/ 29616 w 157166"/>
                    <a:gd name="connsiteY1" fmla="*/ 43470 h 163776"/>
                    <a:gd name="connsiteX2" fmla="*/ 136004 w 157166"/>
                    <a:gd name="connsiteY2" fmla="*/ 92660 h 163776"/>
                    <a:gd name="connsiteX3" fmla="*/ 105371 w 157166"/>
                    <a:gd name="connsiteY3" fmla="*/ 29870 h 163776"/>
                    <a:gd name="connsiteX4" fmla="*/ 97046 w 157166"/>
                    <a:gd name="connsiteY4" fmla="*/ 18430 h 163776"/>
                    <a:gd name="connsiteX5" fmla="*/ 85987 w 157166"/>
                    <a:gd name="connsiteY5" fmla="*/ 19638 h 163776"/>
                    <a:gd name="connsiteX6" fmla="*/ 82174 w 157166"/>
                    <a:gd name="connsiteY6" fmla="*/ 21481 h 163776"/>
                    <a:gd name="connsiteX7" fmla="*/ 80712 w 157166"/>
                    <a:gd name="connsiteY7" fmla="*/ 18494 h 163776"/>
                    <a:gd name="connsiteX8" fmla="*/ 118590 w 157166"/>
                    <a:gd name="connsiteY8" fmla="*/ 0 h 163776"/>
                    <a:gd name="connsiteX9" fmla="*/ 120052 w 157166"/>
                    <a:gd name="connsiteY9" fmla="*/ 2987 h 163776"/>
                    <a:gd name="connsiteX10" fmla="*/ 116239 w 157166"/>
                    <a:gd name="connsiteY10" fmla="*/ 4894 h 163776"/>
                    <a:gd name="connsiteX11" fmla="*/ 108485 w 157166"/>
                    <a:gd name="connsiteY11" fmla="*/ 13855 h 163776"/>
                    <a:gd name="connsiteX12" fmla="*/ 112425 w 157166"/>
                    <a:gd name="connsiteY12" fmla="*/ 26438 h 163776"/>
                    <a:gd name="connsiteX13" fmla="*/ 157167 w 157166"/>
                    <a:gd name="connsiteY13" fmla="*/ 118209 h 163776"/>
                    <a:gd name="connsiteX14" fmla="*/ 154243 w 157166"/>
                    <a:gd name="connsiteY14" fmla="*/ 119607 h 163776"/>
                    <a:gd name="connsiteX15" fmla="*/ 39721 w 157166"/>
                    <a:gd name="connsiteY15" fmla="*/ 66921 h 163776"/>
                    <a:gd name="connsiteX16" fmla="*/ 72387 w 157166"/>
                    <a:gd name="connsiteY16" fmla="*/ 133970 h 163776"/>
                    <a:gd name="connsiteX17" fmla="*/ 80649 w 157166"/>
                    <a:gd name="connsiteY17" fmla="*/ 145409 h 163776"/>
                    <a:gd name="connsiteX18" fmla="*/ 91707 w 157166"/>
                    <a:gd name="connsiteY18" fmla="*/ 144202 h 163776"/>
                    <a:gd name="connsiteX19" fmla="*/ 95584 w 157166"/>
                    <a:gd name="connsiteY19" fmla="*/ 142295 h 163776"/>
                    <a:gd name="connsiteX20" fmla="*/ 97046 w 157166"/>
                    <a:gd name="connsiteY20" fmla="*/ 145282 h 163776"/>
                    <a:gd name="connsiteX21" fmla="*/ 59168 w 157166"/>
                    <a:gd name="connsiteY21" fmla="*/ 163776 h 163776"/>
                    <a:gd name="connsiteX22" fmla="*/ 57706 w 157166"/>
                    <a:gd name="connsiteY22" fmla="*/ 160789 h 163776"/>
                    <a:gd name="connsiteX23" fmla="*/ 61456 w 157166"/>
                    <a:gd name="connsiteY23" fmla="*/ 158946 h 163776"/>
                    <a:gd name="connsiteX24" fmla="*/ 69273 w 157166"/>
                    <a:gd name="connsiteY24" fmla="*/ 149922 h 163776"/>
                    <a:gd name="connsiteX25" fmla="*/ 65333 w 157166"/>
                    <a:gd name="connsiteY25" fmla="*/ 137338 h 163776"/>
                    <a:gd name="connsiteX26" fmla="*/ 28408 w 157166"/>
                    <a:gd name="connsiteY26" fmla="*/ 61646 h 163776"/>
                    <a:gd name="connsiteX27" fmla="*/ 17668 w 157166"/>
                    <a:gd name="connsiteY27" fmla="*/ 57833 h 163776"/>
                    <a:gd name="connsiteX28" fmla="*/ 8897 w 157166"/>
                    <a:gd name="connsiteY28" fmla="*/ 58024 h 163776"/>
                    <a:gd name="connsiteX29" fmla="*/ 1462 w 157166"/>
                    <a:gd name="connsiteY29" fmla="*/ 60757 h 163776"/>
                    <a:gd name="connsiteX30" fmla="*/ 0 w 157166"/>
                    <a:gd name="connsiteY30" fmla="*/ 57770 h 16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166" h="163776">
                      <a:moveTo>
                        <a:pt x="64" y="57897"/>
                      </a:moveTo>
                      <a:lnTo>
                        <a:pt x="29616" y="43470"/>
                      </a:lnTo>
                      <a:lnTo>
                        <a:pt x="136004" y="92660"/>
                      </a:lnTo>
                      <a:lnTo>
                        <a:pt x="105371" y="29870"/>
                      </a:lnTo>
                      <a:cubicBezTo>
                        <a:pt x="102130" y="23197"/>
                        <a:pt x="99333" y="19384"/>
                        <a:pt x="97046" y="18430"/>
                      </a:cubicBezTo>
                      <a:cubicBezTo>
                        <a:pt x="93995" y="17159"/>
                        <a:pt x="90309" y="17541"/>
                        <a:pt x="85987" y="19638"/>
                      </a:cubicBezTo>
                      <a:lnTo>
                        <a:pt x="82174" y="21481"/>
                      </a:lnTo>
                      <a:lnTo>
                        <a:pt x="80712" y="18494"/>
                      </a:lnTo>
                      <a:lnTo>
                        <a:pt x="118590" y="0"/>
                      </a:lnTo>
                      <a:lnTo>
                        <a:pt x="120052" y="2987"/>
                      </a:lnTo>
                      <a:lnTo>
                        <a:pt x="116239" y="4894"/>
                      </a:lnTo>
                      <a:cubicBezTo>
                        <a:pt x="111599" y="7118"/>
                        <a:pt x="109057" y="10105"/>
                        <a:pt x="108485" y="13855"/>
                      </a:cubicBezTo>
                      <a:cubicBezTo>
                        <a:pt x="108167" y="16142"/>
                        <a:pt x="109438" y="20337"/>
                        <a:pt x="112425" y="26438"/>
                      </a:cubicBezTo>
                      <a:lnTo>
                        <a:pt x="157167" y="118209"/>
                      </a:lnTo>
                      <a:lnTo>
                        <a:pt x="154243" y="119607"/>
                      </a:lnTo>
                      <a:lnTo>
                        <a:pt x="39721" y="66921"/>
                      </a:lnTo>
                      <a:lnTo>
                        <a:pt x="72387" y="133970"/>
                      </a:lnTo>
                      <a:cubicBezTo>
                        <a:pt x="75628" y="140643"/>
                        <a:pt x="78425" y="144456"/>
                        <a:pt x="80649" y="145409"/>
                      </a:cubicBezTo>
                      <a:cubicBezTo>
                        <a:pt x="83763" y="146681"/>
                        <a:pt x="87449" y="146299"/>
                        <a:pt x="91707" y="144202"/>
                      </a:cubicBezTo>
                      <a:lnTo>
                        <a:pt x="95584" y="142295"/>
                      </a:lnTo>
                      <a:lnTo>
                        <a:pt x="97046" y="145282"/>
                      </a:lnTo>
                      <a:lnTo>
                        <a:pt x="59168" y="163776"/>
                      </a:lnTo>
                      <a:lnTo>
                        <a:pt x="57706" y="160789"/>
                      </a:lnTo>
                      <a:lnTo>
                        <a:pt x="61456" y="158946"/>
                      </a:lnTo>
                      <a:cubicBezTo>
                        <a:pt x="66095" y="156658"/>
                        <a:pt x="68764" y="153671"/>
                        <a:pt x="69273" y="149922"/>
                      </a:cubicBezTo>
                      <a:cubicBezTo>
                        <a:pt x="69591" y="147634"/>
                        <a:pt x="68256" y="143439"/>
                        <a:pt x="65333" y="137338"/>
                      </a:cubicBezTo>
                      <a:lnTo>
                        <a:pt x="28408" y="61646"/>
                      </a:lnTo>
                      <a:cubicBezTo>
                        <a:pt x="23451" y="59486"/>
                        <a:pt x="19892" y="58214"/>
                        <a:pt x="17668" y="57833"/>
                      </a:cubicBezTo>
                      <a:cubicBezTo>
                        <a:pt x="15443" y="57452"/>
                        <a:pt x="12520" y="57515"/>
                        <a:pt x="8897" y="58024"/>
                      </a:cubicBezTo>
                      <a:cubicBezTo>
                        <a:pt x="7118" y="58278"/>
                        <a:pt x="4639" y="59231"/>
                        <a:pt x="1462" y="60757"/>
                      </a:cubicBezTo>
                      <a:lnTo>
                        <a:pt x="0" y="57770"/>
                      </a:lnTo>
                      <a:close/>
                    </a:path>
                  </a:pathLst>
                </a:custGeom>
                <a:solidFill>
                  <a:srgbClr val="B3B3B3"/>
                </a:solidFill>
                <a:ln w="0"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551817F3-6003-021F-B1E7-56020375FF5D}"/>
                    </a:ext>
                  </a:extLst>
                </p:cNvPr>
                <p:cNvSpPr/>
                <p:nvPr/>
              </p:nvSpPr>
              <p:spPr>
                <a:xfrm>
                  <a:off x="5576367" y="5661423"/>
                  <a:ext cx="108739" cy="130029"/>
                </a:xfrm>
                <a:custGeom>
                  <a:avLst/>
                  <a:gdLst>
                    <a:gd name="connsiteX0" fmla="*/ 106960 w 108739"/>
                    <a:gd name="connsiteY0" fmla="*/ 99397 h 130029"/>
                    <a:gd name="connsiteX1" fmla="*/ 108739 w 108739"/>
                    <a:gd name="connsiteY1" fmla="*/ 102193 h 130029"/>
                    <a:gd name="connsiteX2" fmla="*/ 64951 w 108739"/>
                    <a:gd name="connsiteY2" fmla="*/ 130030 h 130029"/>
                    <a:gd name="connsiteX3" fmla="*/ 63172 w 108739"/>
                    <a:gd name="connsiteY3" fmla="*/ 127233 h 130029"/>
                    <a:gd name="connsiteX4" fmla="*/ 66794 w 108739"/>
                    <a:gd name="connsiteY4" fmla="*/ 124945 h 130029"/>
                    <a:gd name="connsiteX5" fmla="*/ 73658 w 108739"/>
                    <a:gd name="connsiteY5" fmla="*/ 115412 h 130029"/>
                    <a:gd name="connsiteX6" fmla="*/ 68065 w 108739"/>
                    <a:gd name="connsiteY6" fmla="*/ 102638 h 130029"/>
                    <a:gd name="connsiteX7" fmla="*/ 26120 w 108739"/>
                    <a:gd name="connsiteY7" fmla="*/ 36607 h 130029"/>
                    <a:gd name="connsiteX8" fmla="*/ 18621 w 108739"/>
                    <a:gd name="connsiteY8" fmla="*/ 27010 h 130029"/>
                    <a:gd name="connsiteX9" fmla="*/ 13473 w 108739"/>
                    <a:gd name="connsiteY9" fmla="*/ 25739 h 130029"/>
                    <a:gd name="connsiteX10" fmla="*/ 5402 w 108739"/>
                    <a:gd name="connsiteY10" fmla="*/ 28345 h 130029"/>
                    <a:gd name="connsiteX11" fmla="*/ 1779 w 108739"/>
                    <a:gd name="connsiteY11" fmla="*/ 30633 h 130029"/>
                    <a:gd name="connsiteX12" fmla="*/ 0 w 108739"/>
                    <a:gd name="connsiteY12" fmla="*/ 27836 h 130029"/>
                    <a:gd name="connsiteX13" fmla="*/ 43788 w 108739"/>
                    <a:gd name="connsiteY13" fmla="*/ 0 h 130029"/>
                    <a:gd name="connsiteX14" fmla="*/ 45568 w 108739"/>
                    <a:gd name="connsiteY14" fmla="*/ 2796 h 130029"/>
                    <a:gd name="connsiteX15" fmla="*/ 41882 w 108739"/>
                    <a:gd name="connsiteY15" fmla="*/ 5148 h 130029"/>
                    <a:gd name="connsiteX16" fmla="*/ 35145 w 108739"/>
                    <a:gd name="connsiteY16" fmla="*/ 14617 h 130029"/>
                    <a:gd name="connsiteX17" fmla="*/ 40610 w 108739"/>
                    <a:gd name="connsiteY17" fmla="*/ 27391 h 130029"/>
                    <a:gd name="connsiteX18" fmla="*/ 82556 w 108739"/>
                    <a:gd name="connsiteY18" fmla="*/ 93423 h 130029"/>
                    <a:gd name="connsiteX19" fmla="*/ 90055 w 108739"/>
                    <a:gd name="connsiteY19" fmla="*/ 103083 h 130029"/>
                    <a:gd name="connsiteX20" fmla="*/ 95266 w 108739"/>
                    <a:gd name="connsiteY20" fmla="*/ 104291 h 130029"/>
                    <a:gd name="connsiteX21" fmla="*/ 103274 w 108739"/>
                    <a:gd name="connsiteY21" fmla="*/ 101749 h 130029"/>
                    <a:gd name="connsiteX22" fmla="*/ 106960 w 108739"/>
                    <a:gd name="connsiteY22" fmla="*/ 99397 h 13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39" h="130029">
                      <a:moveTo>
                        <a:pt x="106960" y="99397"/>
                      </a:moveTo>
                      <a:lnTo>
                        <a:pt x="108739" y="102193"/>
                      </a:lnTo>
                      <a:lnTo>
                        <a:pt x="64951" y="130030"/>
                      </a:lnTo>
                      <a:lnTo>
                        <a:pt x="63172" y="127233"/>
                      </a:lnTo>
                      <a:lnTo>
                        <a:pt x="66794" y="124945"/>
                      </a:lnTo>
                      <a:cubicBezTo>
                        <a:pt x="70989" y="122276"/>
                        <a:pt x="73277" y="119098"/>
                        <a:pt x="73658" y="115412"/>
                      </a:cubicBezTo>
                      <a:cubicBezTo>
                        <a:pt x="73849" y="113061"/>
                        <a:pt x="72006" y="108803"/>
                        <a:pt x="68065" y="102638"/>
                      </a:cubicBezTo>
                      <a:lnTo>
                        <a:pt x="26120" y="36607"/>
                      </a:lnTo>
                      <a:cubicBezTo>
                        <a:pt x="22816" y="31459"/>
                        <a:pt x="20337" y="28218"/>
                        <a:pt x="18621" y="27010"/>
                      </a:cubicBezTo>
                      <a:cubicBezTo>
                        <a:pt x="17350" y="26057"/>
                        <a:pt x="15634" y="25676"/>
                        <a:pt x="13473" y="25739"/>
                      </a:cubicBezTo>
                      <a:cubicBezTo>
                        <a:pt x="10486" y="25930"/>
                        <a:pt x="7817" y="26819"/>
                        <a:pt x="5402" y="28345"/>
                      </a:cubicBezTo>
                      <a:lnTo>
                        <a:pt x="1779" y="30633"/>
                      </a:lnTo>
                      <a:lnTo>
                        <a:pt x="0" y="27836"/>
                      </a:lnTo>
                      <a:lnTo>
                        <a:pt x="43788" y="0"/>
                      </a:lnTo>
                      <a:lnTo>
                        <a:pt x="45568" y="2796"/>
                      </a:lnTo>
                      <a:lnTo>
                        <a:pt x="41882" y="5148"/>
                      </a:lnTo>
                      <a:cubicBezTo>
                        <a:pt x="37751" y="7817"/>
                        <a:pt x="35463" y="10931"/>
                        <a:pt x="35145" y="14617"/>
                      </a:cubicBezTo>
                      <a:cubicBezTo>
                        <a:pt x="34891" y="17032"/>
                        <a:pt x="36734" y="21290"/>
                        <a:pt x="40610" y="27391"/>
                      </a:cubicBezTo>
                      <a:lnTo>
                        <a:pt x="82556" y="93423"/>
                      </a:lnTo>
                      <a:cubicBezTo>
                        <a:pt x="85860" y="98634"/>
                        <a:pt x="88339" y="101812"/>
                        <a:pt x="90055" y="103083"/>
                      </a:cubicBezTo>
                      <a:cubicBezTo>
                        <a:pt x="91389" y="104036"/>
                        <a:pt x="93105" y="104418"/>
                        <a:pt x="95266" y="104291"/>
                      </a:cubicBezTo>
                      <a:cubicBezTo>
                        <a:pt x="98190" y="104100"/>
                        <a:pt x="100859" y="103274"/>
                        <a:pt x="103274" y="101749"/>
                      </a:cubicBezTo>
                      <a:lnTo>
                        <a:pt x="106960" y="99397"/>
                      </a:lnTo>
                      <a:close/>
                    </a:path>
                  </a:pathLst>
                </a:custGeom>
                <a:solidFill>
                  <a:srgbClr val="B3B3B3"/>
                </a:solidFill>
                <a:ln w="0"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06C7EEB-6D15-369A-BFAD-FB523E2E8719}"/>
                    </a:ext>
                  </a:extLst>
                </p:cNvPr>
                <p:cNvSpPr/>
                <p:nvPr/>
              </p:nvSpPr>
              <p:spPr>
                <a:xfrm>
                  <a:off x="5618376" y="5584905"/>
                  <a:ext cx="130538" cy="136448"/>
                </a:xfrm>
                <a:custGeom>
                  <a:avLst/>
                  <a:gdLst>
                    <a:gd name="connsiteX0" fmla="*/ 99906 w 130538"/>
                    <a:gd name="connsiteY0" fmla="*/ 0 h 136448"/>
                    <a:gd name="connsiteX1" fmla="*/ 102003 w 130538"/>
                    <a:gd name="connsiteY1" fmla="*/ 2606 h 136448"/>
                    <a:gd name="connsiteX2" fmla="*/ 96982 w 130538"/>
                    <a:gd name="connsiteY2" fmla="*/ 11884 h 136448"/>
                    <a:gd name="connsiteX3" fmla="*/ 98825 w 130538"/>
                    <a:gd name="connsiteY3" fmla="*/ 27582 h 136448"/>
                    <a:gd name="connsiteX4" fmla="*/ 130538 w 130538"/>
                    <a:gd name="connsiteY4" fmla="*/ 134351 h 136448"/>
                    <a:gd name="connsiteX5" fmla="*/ 127996 w 130538"/>
                    <a:gd name="connsiteY5" fmla="*/ 136449 h 136448"/>
                    <a:gd name="connsiteX6" fmla="*/ 27201 w 130538"/>
                    <a:gd name="connsiteY6" fmla="*/ 83636 h 136448"/>
                    <a:gd name="connsiteX7" fmla="*/ 17223 w 130538"/>
                    <a:gd name="connsiteY7" fmla="*/ 79060 h 136448"/>
                    <a:gd name="connsiteX8" fmla="*/ 10232 w 130538"/>
                    <a:gd name="connsiteY8" fmla="*/ 79060 h 136448"/>
                    <a:gd name="connsiteX9" fmla="*/ 2097 w 130538"/>
                    <a:gd name="connsiteY9" fmla="*/ 83000 h 136448"/>
                    <a:gd name="connsiteX10" fmla="*/ 0 w 130538"/>
                    <a:gd name="connsiteY10" fmla="*/ 80458 h 136448"/>
                    <a:gd name="connsiteX11" fmla="*/ 38513 w 130538"/>
                    <a:gd name="connsiteY11" fmla="*/ 49444 h 136448"/>
                    <a:gd name="connsiteX12" fmla="*/ 40611 w 130538"/>
                    <a:gd name="connsiteY12" fmla="*/ 52050 h 136448"/>
                    <a:gd name="connsiteX13" fmla="*/ 33937 w 130538"/>
                    <a:gd name="connsiteY13" fmla="*/ 61075 h 136448"/>
                    <a:gd name="connsiteX14" fmla="*/ 35336 w 130538"/>
                    <a:gd name="connsiteY14" fmla="*/ 66731 h 136448"/>
                    <a:gd name="connsiteX15" fmla="*/ 47284 w 130538"/>
                    <a:gd name="connsiteY15" fmla="*/ 74993 h 136448"/>
                    <a:gd name="connsiteX16" fmla="*/ 115794 w 130538"/>
                    <a:gd name="connsiteY16" fmla="*/ 110964 h 136448"/>
                    <a:gd name="connsiteX17" fmla="*/ 94059 w 130538"/>
                    <a:gd name="connsiteY17" fmla="*/ 38450 h 136448"/>
                    <a:gd name="connsiteX18" fmla="*/ 88275 w 130538"/>
                    <a:gd name="connsiteY18" fmla="*/ 24595 h 136448"/>
                    <a:gd name="connsiteX19" fmla="*/ 83128 w 130538"/>
                    <a:gd name="connsiteY19" fmla="*/ 22371 h 136448"/>
                    <a:gd name="connsiteX20" fmla="*/ 74230 w 130538"/>
                    <a:gd name="connsiteY20" fmla="*/ 25231 h 136448"/>
                    <a:gd name="connsiteX21" fmla="*/ 72895 w 130538"/>
                    <a:gd name="connsiteY21" fmla="*/ 25993 h 136448"/>
                    <a:gd name="connsiteX22" fmla="*/ 70798 w 130538"/>
                    <a:gd name="connsiteY22" fmla="*/ 23388 h 136448"/>
                    <a:gd name="connsiteX23" fmla="*/ 99906 w 130538"/>
                    <a:gd name="connsiteY23" fmla="*/ 0 h 1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0538" h="136448">
                      <a:moveTo>
                        <a:pt x="99906" y="0"/>
                      </a:moveTo>
                      <a:lnTo>
                        <a:pt x="102003" y="2606"/>
                      </a:lnTo>
                      <a:cubicBezTo>
                        <a:pt x="99143" y="5910"/>
                        <a:pt x="97490" y="9025"/>
                        <a:pt x="96982" y="11884"/>
                      </a:cubicBezTo>
                      <a:cubicBezTo>
                        <a:pt x="96347" y="16143"/>
                        <a:pt x="96982" y="21354"/>
                        <a:pt x="98825" y="27582"/>
                      </a:cubicBezTo>
                      <a:lnTo>
                        <a:pt x="130538" y="134351"/>
                      </a:lnTo>
                      <a:lnTo>
                        <a:pt x="127996" y="136449"/>
                      </a:lnTo>
                      <a:lnTo>
                        <a:pt x="27201" y="83636"/>
                      </a:lnTo>
                      <a:cubicBezTo>
                        <a:pt x="22053" y="80903"/>
                        <a:pt x="18685" y="79378"/>
                        <a:pt x="17223" y="79060"/>
                      </a:cubicBezTo>
                      <a:cubicBezTo>
                        <a:pt x="14935" y="78552"/>
                        <a:pt x="12584" y="78552"/>
                        <a:pt x="10232" y="79060"/>
                      </a:cubicBezTo>
                      <a:cubicBezTo>
                        <a:pt x="7881" y="79632"/>
                        <a:pt x="5148" y="80967"/>
                        <a:pt x="2097" y="83000"/>
                      </a:cubicBezTo>
                      <a:lnTo>
                        <a:pt x="0" y="80458"/>
                      </a:lnTo>
                      <a:lnTo>
                        <a:pt x="38513" y="49444"/>
                      </a:lnTo>
                      <a:lnTo>
                        <a:pt x="40611" y="52050"/>
                      </a:lnTo>
                      <a:cubicBezTo>
                        <a:pt x="36607" y="55990"/>
                        <a:pt x="34319" y="58977"/>
                        <a:pt x="33937" y="61075"/>
                      </a:cubicBezTo>
                      <a:cubicBezTo>
                        <a:pt x="33492" y="63172"/>
                        <a:pt x="33937" y="65079"/>
                        <a:pt x="35336" y="66731"/>
                      </a:cubicBezTo>
                      <a:cubicBezTo>
                        <a:pt x="37179" y="69019"/>
                        <a:pt x="41182" y="71815"/>
                        <a:pt x="47284" y="74993"/>
                      </a:cubicBezTo>
                      <a:lnTo>
                        <a:pt x="115794" y="110964"/>
                      </a:lnTo>
                      <a:lnTo>
                        <a:pt x="94059" y="38450"/>
                      </a:lnTo>
                      <a:cubicBezTo>
                        <a:pt x="91898" y="31332"/>
                        <a:pt x="89991" y="26692"/>
                        <a:pt x="88275" y="24595"/>
                      </a:cubicBezTo>
                      <a:cubicBezTo>
                        <a:pt x="87195" y="23260"/>
                        <a:pt x="85479" y="22498"/>
                        <a:pt x="83128" y="22371"/>
                      </a:cubicBezTo>
                      <a:cubicBezTo>
                        <a:pt x="80776" y="22244"/>
                        <a:pt x="77789" y="23197"/>
                        <a:pt x="74230" y="25231"/>
                      </a:cubicBezTo>
                      <a:cubicBezTo>
                        <a:pt x="73976" y="25358"/>
                        <a:pt x="73531" y="25612"/>
                        <a:pt x="72895" y="25993"/>
                      </a:cubicBezTo>
                      <a:lnTo>
                        <a:pt x="70798" y="23388"/>
                      </a:lnTo>
                      <a:lnTo>
                        <a:pt x="99906" y="0"/>
                      </a:lnTo>
                      <a:close/>
                    </a:path>
                  </a:pathLst>
                </a:custGeom>
                <a:solidFill>
                  <a:srgbClr val="B3B3B3"/>
                </a:solidFill>
                <a:ln w="0"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C7DBD30-E50E-47BA-A18B-BE638BCAC6A9}"/>
                    </a:ext>
                  </a:extLst>
                </p:cNvPr>
                <p:cNvSpPr/>
                <p:nvPr/>
              </p:nvSpPr>
              <p:spPr>
                <a:xfrm>
                  <a:off x="5712498" y="5521098"/>
                  <a:ext cx="152146" cy="150811"/>
                </a:xfrm>
                <a:custGeom>
                  <a:avLst/>
                  <a:gdLst>
                    <a:gd name="connsiteX0" fmla="*/ 28408 w 152146"/>
                    <a:gd name="connsiteY0" fmla="*/ 47347 h 150811"/>
                    <a:gd name="connsiteX1" fmla="*/ 63362 w 152146"/>
                    <a:gd name="connsiteY1" fmla="*/ 80077 h 150811"/>
                    <a:gd name="connsiteX2" fmla="*/ 81539 w 152146"/>
                    <a:gd name="connsiteY2" fmla="*/ 60630 h 150811"/>
                    <a:gd name="connsiteX3" fmla="*/ 88720 w 152146"/>
                    <a:gd name="connsiteY3" fmla="*/ 48427 h 150811"/>
                    <a:gd name="connsiteX4" fmla="*/ 81729 w 152146"/>
                    <a:gd name="connsiteY4" fmla="*/ 34763 h 150811"/>
                    <a:gd name="connsiteX5" fmla="*/ 84017 w 152146"/>
                    <a:gd name="connsiteY5" fmla="*/ 32349 h 150811"/>
                    <a:gd name="connsiteX6" fmla="*/ 114777 w 152146"/>
                    <a:gd name="connsiteY6" fmla="*/ 61138 h 150811"/>
                    <a:gd name="connsiteX7" fmla="*/ 112489 w 152146"/>
                    <a:gd name="connsiteY7" fmla="*/ 63553 h 150811"/>
                    <a:gd name="connsiteX8" fmla="*/ 102511 w 152146"/>
                    <a:gd name="connsiteY8" fmla="*/ 57643 h 150811"/>
                    <a:gd name="connsiteX9" fmla="*/ 95330 w 152146"/>
                    <a:gd name="connsiteY9" fmla="*/ 58151 h 150811"/>
                    <a:gd name="connsiteX10" fmla="*/ 86305 w 152146"/>
                    <a:gd name="connsiteY10" fmla="*/ 65142 h 150811"/>
                    <a:gd name="connsiteX11" fmla="*/ 68129 w 152146"/>
                    <a:gd name="connsiteY11" fmla="*/ 84526 h 150811"/>
                    <a:gd name="connsiteX12" fmla="*/ 97236 w 152146"/>
                    <a:gd name="connsiteY12" fmla="*/ 111853 h 150811"/>
                    <a:gd name="connsiteX13" fmla="*/ 104863 w 152146"/>
                    <a:gd name="connsiteY13" fmla="*/ 118018 h 150811"/>
                    <a:gd name="connsiteX14" fmla="*/ 108612 w 152146"/>
                    <a:gd name="connsiteY14" fmla="*/ 118082 h 150811"/>
                    <a:gd name="connsiteX15" fmla="*/ 114014 w 152146"/>
                    <a:gd name="connsiteY15" fmla="*/ 113823 h 150811"/>
                    <a:gd name="connsiteX16" fmla="*/ 128059 w 152146"/>
                    <a:gd name="connsiteY16" fmla="*/ 98825 h 150811"/>
                    <a:gd name="connsiteX17" fmla="*/ 137211 w 152146"/>
                    <a:gd name="connsiteY17" fmla="*/ 86941 h 150811"/>
                    <a:gd name="connsiteX18" fmla="*/ 139181 w 152146"/>
                    <a:gd name="connsiteY18" fmla="*/ 76581 h 150811"/>
                    <a:gd name="connsiteX19" fmla="*/ 134733 w 152146"/>
                    <a:gd name="connsiteY19" fmla="*/ 56880 h 150811"/>
                    <a:gd name="connsiteX20" fmla="*/ 137148 w 152146"/>
                    <a:gd name="connsiteY20" fmla="*/ 54274 h 150811"/>
                    <a:gd name="connsiteX21" fmla="*/ 152146 w 152146"/>
                    <a:gd name="connsiteY21" fmla="*/ 82682 h 150811"/>
                    <a:gd name="connsiteX22" fmla="*/ 88339 w 152146"/>
                    <a:gd name="connsiteY22" fmla="*/ 150811 h 150811"/>
                    <a:gd name="connsiteX23" fmla="*/ 85924 w 152146"/>
                    <a:gd name="connsiteY23" fmla="*/ 148587 h 150811"/>
                    <a:gd name="connsiteX24" fmla="*/ 88847 w 152146"/>
                    <a:gd name="connsiteY24" fmla="*/ 145473 h 150811"/>
                    <a:gd name="connsiteX25" fmla="*/ 92915 w 152146"/>
                    <a:gd name="connsiteY25" fmla="*/ 138164 h 150811"/>
                    <a:gd name="connsiteX26" fmla="*/ 92406 w 152146"/>
                    <a:gd name="connsiteY26" fmla="*/ 132381 h 150811"/>
                    <a:gd name="connsiteX27" fmla="*/ 84589 w 152146"/>
                    <a:gd name="connsiteY27" fmla="*/ 123611 h 150811"/>
                    <a:gd name="connsiteX28" fmla="*/ 27201 w 152146"/>
                    <a:gd name="connsiteY28" fmla="*/ 69845 h 150811"/>
                    <a:gd name="connsiteX29" fmla="*/ 15253 w 152146"/>
                    <a:gd name="connsiteY29" fmla="*/ 61837 h 150811"/>
                    <a:gd name="connsiteX30" fmla="*/ 5338 w 152146"/>
                    <a:gd name="connsiteY30" fmla="*/ 67239 h 150811"/>
                    <a:gd name="connsiteX31" fmla="*/ 2415 w 152146"/>
                    <a:gd name="connsiteY31" fmla="*/ 70353 h 150811"/>
                    <a:gd name="connsiteX32" fmla="*/ 0 w 152146"/>
                    <a:gd name="connsiteY32" fmla="*/ 68129 h 150811"/>
                    <a:gd name="connsiteX33" fmla="*/ 63807 w 152146"/>
                    <a:gd name="connsiteY33" fmla="*/ 0 h 150811"/>
                    <a:gd name="connsiteX34" fmla="*/ 84081 w 152146"/>
                    <a:gd name="connsiteY34" fmla="*/ 17159 h 150811"/>
                    <a:gd name="connsiteX35" fmla="*/ 81729 w 152146"/>
                    <a:gd name="connsiteY35" fmla="*/ 19701 h 150811"/>
                    <a:gd name="connsiteX36" fmla="*/ 69273 w 152146"/>
                    <a:gd name="connsiteY36" fmla="*/ 13791 h 150811"/>
                    <a:gd name="connsiteX37" fmla="*/ 60693 w 152146"/>
                    <a:gd name="connsiteY37" fmla="*/ 14998 h 150811"/>
                    <a:gd name="connsiteX38" fmla="*/ 51097 w 152146"/>
                    <a:gd name="connsiteY38" fmla="*/ 23260 h 150811"/>
                    <a:gd name="connsiteX39" fmla="*/ 28345 w 152146"/>
                    <a:gd name="connsiteY39" fmla="*/ 47538 h 15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146" h="150811">
                      <a:moveTo>
                        <a:pt x="28408" y="47347"/>
                      </a:moveTo>
                      <a:lnTo>
                        <a:pt x="63362" y="80077"/>
                      </a:lnTo>
                      <a:lnTo>
                        <a:pt x="81539" y="60630"/>
                      </a:lnTo>
                      <a:cubicBezTo>
                        <a:pt x="86242" y="55609"/>
                        <a:pt x="88657" y="51478"/>
                        <a:pt x="88720" y="48427"/>
                      </a:cubicBezTo>
                      <a:cubicBezTo>
                        <a:pt x="88847" y="44296"/>
                        <a:pt x="86496" y="39721"/>
                        <a:pt x="81729" y="34763"/>
                      </a:cubicBezTo>
                      <a:lnTo>
                        <a:pt x="84017" y="32349"/>
                      </a:lnTo>
                      <a:lnTo>
                        <a:pt x="114777" y="61138"/>
                      </a:lnTo>
                      <a:lnTo>
                        <a:pt x="112489" y="63553"/>
                      </a:lnTo>
                      <a:cubicBezTo>
                        <a:pt x="107659" y="60121"/>
                        <a:pt x="104291" y="58151"/>
                        <a:pt x="102511" y="57643"/>
                      </a:cubicBezTo>
                      <a:cubicBezTo>
                        <a:pt x="100287" y="57007"/>
                        <a:pt x="97872" y="57198"/>
                        <a:pt x="95330" y="58151"/>
                      </a:cubicBezTo>
                      <a:cubicBezTo>
                        <a:pt x="92788" y="59104"/>
                        <a:pt x="89801" y="61456"/>
                        <a:pt x="86305" y="65142"/>
                      </a:cubicBezTo>
                      <a:lnTo>
                        <a:pt x="68129" y="84526"/>
                      </a:lnTo>
                      <a:lnTo>
                        <a:pt x="97236" y="111853"/>
                      </a:lnTo>
                      <a:cubicBezTo>
                        <a:pt x="101177" y="115540"/>
                        <a:pt x="103719" y="117573"/>
                        <a:pt x="104863" y="118018"/>
                      </a:cubicBezTo>
                      <a:cubicBezTo>
                        <a:pt x="106070" y="118463"/>
                        <a:pt x="107278" y="118527"/>
                        <a:pt x="108612" y="118082"/>
                      </a:cubicBezTo>
                      <a:cubicBezTo>
                        <a:pt x="109947" y="117700"/>
                        <a:pt x="111726" y="116239"/>
                        <a:pt x="114014" y="113823"/>
                      </a:cubicBezTo>
                      <a:lnTo>
                        <a:pt x="128059" y="98825"/>
                      </a:lnTo>
                      <a:cubicBezTo>
                        <a:pt x="132763" y="93804"/>
                        <a:pt x="135813" y="89864"/>
                        <a:pt x="137211" y="86941"/>
                      </a:cubicBezTo>
                      <a:cubicBezTo>
                        <a:pt x="138609" y="84017"/>
                        <a:pt x="139309" y="80585"/>
                        <a:pt x="139181" y="76581"/>
                      </a:cubicBezTo>
                      <a:cubicBezTo>
                        <a:pt x="138991" y="71370"/>
                        <a:pt x="137529" y="64824"/>
                        <a:pt x="134733" y="56880"/>
                      </a:cubicBezTo>
                      <a:lnTo>
                        <a:pt x="137148" y="54274"/>
                      </a:lnTo>
                      <a:lnTo>
                        <a:pt x="152146" y="82682"/>
                      </a:lnTo>
                      <a:lnTo>
                        <a:pt x="88339" y="150811"/>
                      </a:lnTo>
                      <a:lnTo>
                        <a:pt x="85924" y="148587"/>
                      </a:lnTo>
                      <a:lnTo>
                        <a:pt x="88847" y="145473"/>
                      </a:lnTo>
                      <a:cubicBezTo>
                        <a:pt x="90817" y="143376"/>
                        <a:pt x="92152" y="140961"/>
                        <a:pt x="92915" y="138164"/>
                      </a:cubicBezTo>
                      <a:cubicBezTo>
                        <a:pt x="93550" y="136131"/>
                        <a:pt x="93360" y="134224"/>
                        <a:pt x="92406" y="132381"/>
                      </a:cubicBezTo>
                      <a:cubicBezTo>
                        <a:pt x="91516" y="130602"/>
                        <a:pt x="88847" y="127678"/>
                        <a:pt x="84589" y="123611"/>
                      </a:cubicBezTo>
                      <a:lnTo>
                        <a:pt x="27201" y="69845"/>
                      </a:lnTo>
                      <a:cubicBezTo>
                        <a:pt x="21608" y="64570"/>
                        <a:pt x="17604" y="61901"/>
                        <a:pt x="15253" y="61837"/>
                      </a:cubicBezTo>
                      <a:cubicBezTo>
                        <a:pt x="12075" y="61773"/>
                        <a:pt x="8770" y="63553"/>
                        <a:pt x="5338" y="67239"/>
                      </a:cubicBezTo>
                      <a:lnTo>
                        <a:pt x="2415" y="70353"/>
                      </a:lnTo>
                      <a:lnTo>
                        <a:pt x="0" y="68129"/>
                      </a:lnTo>
                      <a:lnTo>
                        <a:pt x="63807" y="0"/>
                      </a:lnTo>
                      <a:lnTo>
                        <a:pt x="84081" y="17159"/>
                      </a:lnTo>
                      <a:lnTo>
                        <a:pt x="81729" y="19701"/>
                      </a:lnTo>
                      <a:cubicBezTo>
                        <a:pt x="76200" y="16270"/>
                        <a:pt x="72069" y="14299"/>
                        <a:pt x="69273" y="13791"/>
                      </a:cubicBezTo>
                      <a:cubicBezTo>
                        <a:pt x="66477" y="13283"/>
                        <a:pt x="63617" y="13664"/>
                        <a:pt x="60693" y="14998"/>
                      </a:cubicBezTo>
                      <a:cubicBezTo>
                        <a:pt x="58405" y="16142"/>
                        <a:pt x="55228" y="18875"/>
                        <a:pt x="51097" y="23260"/>
                      </a:cubicBezTo>
                      <a:lnTo>
                        <a:pt x="28345" y="47538"/>
                      </a:lnTo>
                      <a:close/>
                    </a:path>
                  </a:pathLst>
                </a:custGeom>
                <a:solidFill>
                  <a:srgbClr val="B3B3B3"/>
                </a:solidFill>
                <a:ln w="0"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ECC091F-CA2B-97BB-AFB9-1137BC2ADB83}"/>
                    </a:ext>
                  </a:extLst>
                </p:cNvPr>
                <p:cNvSpPr/>
                <p:nvPr/>
              </p:nvSpPr>
              <p:spPr>
                <a:xfrm>
                  <a:off x="5780500" y="5453372"/>
                  <a:ext cx="168479" cy="134455"/>
                </a:xfrm>
                <a:custGeom>
                  <a:avLst/>
                  <a:gdLst>
                    <a:gd name="connsiteX0" fmla="*/ 168479 w 168479"/>
                    <a:gd name="connsiteY0" fmla="*/ 36266 h 134455"/>
                    <a:gd name="connsiteX1" fmla="*/ 149731 w 168479"/>
                    <a:gd name="connsiteY1" fmla="*/ 62641 h 134455"/>
                    <a:gd name="connsiteX2" fmla="*/ 79823 w 168479"/>
                    <a:gd name="connsiteY2" fmla="*/ 63213 h 134455"/>
                    <a:gd name="connsiteX3" fmla="*/ 75692 w 168479"/>
                    <a:gd name="connsiteY3" fmla="*/ 69377 h 134455"/>
                    <a:gd name="connsiteX4" fmla="*/ 74230 w 168479"/>
                    <a:gd name="connsiteY4" fmla="*/ 71411 h 134455"/>
                    <a:gd name="connsiteX5" fmla="*/ 72514 w 168479"/>
                    <a:gd name="connsiteY5" fmla="*/ 73572 h 134455"/>
                    <a:gd name="connsiteX6" fmla="*/ 101176 w 168479"/>
                    <a:gd name="connsiteY6" fmla="*/ 93972 h 134455"/>
                    <a:gd name="connsiteX7" fmla="*/ 114205 w 168479"/>
                    <a:gd name="connsiteY7" fmla="*/ 100201 h 134455"/>
                    <a:gd name="connsiteX8" fmla="*/ 123293 w 168479"/>
                    <a:gd name="connsiteY8" fmla="*/ 94163 h 134455"/>
                    <a:gd name="connsiteX9" fmla="*/ 126026 w 168479"/>
                    <a:gd name="connsiteY9" fmla="*/ 90286 h 134455"/>
                    <a:gd name="connsiteX10" fmla="*/ 128695 w 168479"/>
                    <a:gd name="connsiteY10" fmla="*/ 92193 h 134455"/>
                    <a:gd name="connsiteX11" fmla="*/ 98634 w 168479"/>
                    <a:gd name="connsiteY11" fmla="*/ 134456 h 134455"/>
                    <a:gd name="connsiteX12" fmla="*/ 95965 w 168479"/>
                    <a:gd name="connsiteY12" fmla="*/ 132549 h 134455"/>
                    <a:gd name="connsiteX13" fmla="*/ 98634 w 168479"/>
                    <a:gd name="connsiteY13" fmla="*/ 128800 h 134455"/>
                    <a:gd name="connsiteX14" fmla="*/ 100922 w 168479"/>
                    <a:gd name="connsiteY14" fmla="*/ 116979 h 134455"/>
                    <a:gd name="connsiteX15" fmla="*/ 91326 w 168479"/>
                    <a:gd name="connsiteY15" fmla="*/ 107827 h 134455"/>
                    <a:gd name="connsiteX16" fmla="*/ 27582 w 168479"/>
                    <a:gd name="connsiteY16" fmla="*/ 62514 h 134455"/>
                    <a:gd name="connsiteX17" fmla="*/ 14554 w 168479"/>
                    <a:gd name="connsiteY17" fmla="*/ 56349 h 134455"/>
                    <a:gd name="connsiteX18" fmla="*/ 5338 w 168479"/>
                    <a:gd name="connsiteY18" fmla="*/ 62514 h 134455"/>
                    <a:gd name="connsiteX19" fmla="*/ 2669 w 168479"/>
                    <a:gd name="connsiteY19" fmla="*/ 66200 h 134455"/>
                    <a:gd name="connsiteX20" fmla="*/ 0 w 168479"/>
                    <a:gd name="connsiteY20" fmla="*/ 64293 h 134455"/>
                    <a:gd name="connsiteX21" fmla="*/ 25548 w 168479"/>
                    <a:gd name="connsiteY21" fmla="*/ 28322 h 134455"/>
                    <a:gd name="connsiteX22" fmla="*/ 44297 w 168479"/>
                    <a:gd name="connsiteY22" fmla="*/ 6778 h 134455"/>
                    <a:gd name="connsiteX23" fmla="*/ 61710 w 168479"/>
                    <a:gd name="connsiteY23" fmla="*/ 105 h 134455"/>
                    <a:gd name="connsiteX24" fmla="*/ 80077 w 168479"/>
                    <a:gd name="connsiteY24" fmla="*/ 5316 h 134455"/>
                    <a:gd name="connsiteX25" fmla="*/ 91643 w 168479"/>
                    <a:gd name="connsiteY25" fmla="*/ 22475 h 134455"/>
                    <a:gd name="connsiteX26" fmla="*/ 88021 w 168479"/>
                    <a:gd name="connsiteY26" fmla="*/ 47579 h 134455"/>
                    <a:gd name="connsiteX27" fmla="*/ 130792 w 168479"/>
                    <a:gd name="connsiteY27" fmla="*/ 47324 h 134455"/>
                    <a:gd name="connsiteX28" fmla="*/ 152273 w 168479"/>
                    <a:gd name="connsiteY28" fmla="*/ 44528 h 134455"/>
                    <a:gd name="connsiteX29" fmla="*/ 165683 w 168479"/>
                    <a:gd name="connsiteY29" fmla="*/ 34360 h 134455"/>
                    <a:gd name="connsiteX30" fmla="*/ 168352 w 168479"/>
                    <a:gd name="connsiteY30" fmla="*/ 36266 h 134455"/>
                    <a:gd name="connsiteX31" fmla="*/ 67938 w 168479"/>
                    <a:gd name="connsiteY31" fmla="*/ 70267 h 134455"/>
                    <a:gd name="connsiteX32" fmla="*/ 69654 w 168479"/>
                    <a:gd name="connsiteY32" fmla="*/ 67916 h 134455"/>
                    <a:gd name="connsiteX33" fmla="*/ 70862 w 168479"/>
                    <a:gd name="connsiteY33" fmla="*/ 66263 h 134455"/>
                    <a:gd name="connsiteX34" fmla="*/ 79886 w 168479"/>
                    <a:gd name="connsiteY34" fmla="*/ 40651 h 134455"/>
                    <a:gd name="connsiteX35" fmla="*/ 69400 w 168479"/>
                    <a:gd name="connsiteY35" fmla="*/ 22412 h 134455"/>
                    <a:gd name="connsiteX36" fmla="*/ 50271 w 168479"/>
                    <a:gd name="connsiteY36" fmla="*/ 17518 h 134455"/>
                    <a:gd name="connsiteX37" fmla="*/ 33620 w 168479"/>
                    <a:gd name="connsiteY37" fmla="*/ 28703 h 134455"/>
                    <a:gd name="connsiteX38" fmla="*/ 26883 w 168479"/>
                    <a:gd name="connsiteY38" fmla="*/ 41096 h 134455"/>
                    <a:gd name="connsiteX39" fmla="*/ 67938 w 168479"/>
                    <a:gd name="connsiteY39" fmla="*/ 70267 h 13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8479" h="134455">
                      <a:moveTo>
                        <a:pt x="168479" y="36266"/>
                      </a:moveTo>
                      <a:lnTo>
                        <a:pt x="149731" y="62641"/>
                      </a:lnTo>
                      <a:lnTo>
                        <a:pt x="79823" y="63213"/>
                      </a:lnTo>
                      <a:cubicBezTo>
                        <a:pt x="78170" y="65755"/>
                        <a:pt x="76772" y="67789"/>
                        <a:pt x="75692" y="69377"/>
                      </a:cubicBezTo>
                      <a:cubicBezTo>
                        <a:pt x="75247" y="70013"/>
                        <a:pt x="74738" y="70712"/>
                        <a:pt x="74230" y="71411"/>
                      </a:cubicBezTo>
                      <a:cubicBezTo>
                        <a:pt x="73722" y="72110"/>
                        <a:pt x="73150" y="72809"/>
                        <a:pt x="72514" y="73572"/>
                      </a:cubicBezTo>
                      <a:lnTo>
                        <a:pt x="101176" y="93972"/>
                      </a:lnTo>
                      <a:cubicBezTo>
                        <a:pt x="107405" y="98421"/>
                        <a:pt x="111726" y="100455"/>
                        <a:pt x="114205" y="100201"/>
                      </a:cubicBezTo>
                      <a:cubicBezTo>
                        <a:pt x="117637" y="99883"/>
                        <a:pt x="120687" y="97849"/>
                        <a:pt x="123293" y="94163"/>
                      </a:cubicBezTo>
                      <a:lnTo>
                        <a:pt x="126026" y="90286"/>
                      </a:lnTo>
                      <a:lnTo>
                        <a:pt x="128695" y="92193"/>
                      </a:lnTo>
                      <a:lnTo>
                        <a:pt x="98634" y="134456"/>
                      </a:lnTo>
                      <a:lnTo>
                        <a:pt x="95965" y="132549"/>
                      </a:lnTo>
                      <a:lnTo>
                        <a:pt x="98634" y="128800"/>
                      </a:lnTo>
                      <a:cubicBezTo>
                        <a:pt x="101621" y="124669"/>
                        <a:pt x="102384" y="120728"/>
                        <a:pt x="100922" y="116979"/>
                      </a:cubicBezTo>
                      <a:cubicBezTo>
                        <a:pt x="100160" y="114881"/>
                        <a:pt x="96919" y="111831"/>
                        <a:pt x="91326" y="107827"/>
                      </a:cubicBezTo>
                      <a:lnTo>
                        <a:pt x="27582" y="62514"/>
                      </a:lnTo>
                      <a:cubicBezTo>
                        <a:pt x="21354" y="58129"/>
                        <a:pt x="17032" y="56031"/>
                        <a:pt x="14554" y="56349"/>
                      </a:cubicBezTo>
                      <a:cubicBezTo>
                        <a:pt x="11058" y="56730"/>
                        <a:pt x="8008" y="58764"/>
                        <a:pt x="5338" y="62514"/>
                      </a:cubicBezTo>
                      <a:lnTo>
                        <a:pt x="2669" y="66200"/>
                      </a:lnTo>
                      <a:lnTo>
                        <a:pt x="0" y="64293"/>
                      </a:lnTo>
                      <a:lnTo>
                        <a:pt x="25548" y="28322"/>
                      </a:lnTo>
                      <a:cubicBezTo>
                        <a:pt x="32984" y="17836"/>
                        <a:pt x="39276" y="10654"/>
                        <a:pt x="44297" y="6778"/>
                      </a:cubicBezTo>
                      <a:cubicBezTo>
                        <a:pt x="49381" y="2901"/>
                        <a:pt x="55164" y="677"/>
                        <a:pt x="61710" y="105"/>
                      </a:cubicBezTo>
                      <a:cubicBezTo>
                        <a:pt x="68256" y="-467"/>
                        <a:pt x="74421" y="1312"/>
                        <a:pt x="80077" y="5316"/>
                      </a:cubicBezTo>
                      <a:cubicBezTo>
                        <a:pt x="86114" y="9638"/>
                        <a:pt x="89991" y="15357"/>
                        <a:pt x="91643" y="22475"/>
                      </a:cubicBezTo>
                      <a:cubicBezTo>
                        <a:pt x="93296" y="29593"/>
                        <a:pt x="92088" y="37982"/>
                        <a:pt x="88021" y="47579"/>
                      </a:cubicBezTo>
                      <a:lnTo>
                        <a:pt x="130792" y="47324"/>
                      </a:lnTo>
                      <a:cubicBezTo>
                        <a:pt x="140579" y="47324"/>
                        <a:pt x="147761" y="46371"/>
                        <a:pt x="152273" y="44528"/>
                      </a:cubicBezTo>
                      <a:cubicBezTo>
                        <a:pt x="156785" y="42685"/>
                        <a:pt x="161234" y="39317"/>
                        <a:pt x="165683" y="34360"/>
                      </a:cubicBezTo>
                      <a:lnTo>
                        <a:pt x="168352" y="36266"/>
                      </a:lnTo>
                      <a:close/>
                      <a:moveTo>
                        <a:pt x="67938" y="70267"/>
                      </a:moveTo>
                      <a:cubicBezTo>
                        <a:pt x="68574" y="69377"/>
                        <a:pt x="69209" y="68551"/>
                        <a:pt x="69654" y="67916"/>
                      </a:cubicBezTo>
                      <a:cubicBezTo>
                        <a:pt x="70163" y="67280"/>
                        <a:pt x="70607" y="66708"/>
                        <a:pt x="70862" y="66263"/>
                      </a:cubicBezTo>
                      <a:cubicBezTo>
                        <a:pt x="77535" y="56857"/>
                        <a:pt x="80585" y="48278"/>
                        <a:pt x="79886" y="40651"/>
                      </a:cubicBezTo>
                      <a:cubicBezTo>
                        <a:pt x="79187" y="32962"/>
                        <a:pt x="75692" y="26924"/>
                        <a:pt x="69400" y="22412"/>
                      </a:cubicBezTo>
                      <a:cubicBezTo>
                        <a:pt x="63235" y="18027"/>
                        <a:pt x="56880" y="16374"/>
                        <a:pt x="50271" y="17518"/>
                      </a:cubicBezTo>
                      <a:cubicBezTo>
                        <a:pt x="43661" y="18599"/>
                        <a:pt x="38132" y="22348"/>
                        <a:pt x="33620" y="28703"/>
                      </a:cubicBezTo>
                      <a:cubicBezTo>
                        <a:pt x="31649" y="31500"/>
                        <a:pt x="29362" y="35631"/>
                        <a:pt x="26883" y="41096"/>
                      </a:cubicBezTo>
                      <a:lnTo>
                        <a:pt x="67938" y="70267"/>
                      </a:lnTo>
                      <a:close/>
                    </a:path>
                  </a:pathLst>
                </a:custGeom>
                <a:solidFill>
                  <a:srgbClr val="B3B3B3"/>
                </a:solidFill>
                <a:ln w="0"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FC68DA2-A874-839C-27DC-3C90F8289146}"/>
                    </a:ext>
                  </a:extLst>
                </p:cNvPr>
                <p:cNvSpPr/>
                <p:nvPr/>
              </p:nvSpPr>
              <p:spPr>
                <a:xfrm>
                  <a:off x="5857399" y="5355097"/>
                  <a:ext cx="125160" cy="122403"/>
                </a:xfrm>
                <a:custGeom>
                  <a:avLst/>
                  <a:gdLst>
                    <a:gd name="connsiteX0" fmla="*/ 22116 w 125160"/>
                    <a:gd name="connsiteY0" fmla="*/ 127 h 122403"/>
                    <a:gd name="connsiteX1" fmla="*/ 59104 w 125160"/>
                    <a:gd name="connsiteY1" fmla="*/ 19765 h 122403"/>
                    <a:gd name="connsiteX2" fmla="*/ 57579 w 125160"/>
                    <a:gd name="connsiteY2" fmla="*/ 22688 h 122403"/>
                    <a:gd name="connsiteX3" fmla="*/ 37941 w 125160"/>
                    <a:gd name="connsiteY3" fmla="*/ 18748 h 122403"/>
                    <a:gd name="connsiteX4" fmla="*/ 22371 w 125160"/>
                    <a:gd name="connsiteY4" fmla="*/ 23896 h 122403"/>
                    <a:gd name="connsiteX5" fmla="*/ 11185 w 125160"/>
                    <a:gd name="connsiteY5" fmla="*/ 35971 h 122403"/>
                    <a:gd name="connsiteX6" fmla="*/ 8961 w 125160"/>
                    <a:gd name="connsiteY6" fmla="*/ 52177 h 122403"/>
                    <a:gd name="connsiteX7" fmla="*/ 17477 w 125160"/>
                    <a:gd name="connsiteY7" fmla="*/ 63617 h 122403"/>
                    <a:gd name="connsiteX8" fmla="*/ 28218 w 125160"/>
                    <a:gd name="connsiteY8" fmla="*/ 64951 h 122403"/>
                    <a:gd name="connsiteX9" fmla="*/ 56372 w 125160"/>
                    <a:gd name="connsiteY9" fmla="*/ 50080 h 122403"/>
                    <a:gd name="connsiteX10" fmla="*/ 79568 w 125160"/>
                    <a:gd name="connsiteY10" fmla="*/ 36162 h 122403"/>
                    <a:gd name="connsiteX11" fmla="*/ 94186 w 125160"/>
                    <a:gd name="connsiteY11" fmla="*/ 33111 h 122403"/>
                    <a:gd name="connsiteX12" fmla="*/ 107977 w 125160"/>
                    <a:gd name="connsiteY12" fmla="*/ 36670 h 122403"/>
                    <a:gd name="connsiteX13" fmla="*/ 123929 w 125160"/>
                    <a:gd name="connsiteY13" fmla="*/ 57198 h 122403"/>
                    <a:gd name="connsiteX14" fmla="*/ 119797 w 125160"/>
                    <a:gd name="connsiteY14" fmla="*/ 86114 h 122403"/>
                    <a:gd name="connsiteX15" fmla="*/ 114396 w 125160"/>
                    <a:gd name="connsiteY15" fmla="*/ 94503 h 122403"/>
                    <a:gd name="connsiteX16" fmla="*/ 106134 w 125160"/>
                    <a:gd name="connsiteY16" fmla="*/ 103083 h 122403"/>
                    <a:gd name="connsiteX17" fmla="*/ 98444 w 125160"/>
                    <a:gd name="connsiteY17" fmla="*/ 111472 h 122403"/>
                    <a:gd name="connsiteX18" fmla="*/ 97999 w 125160"/>
                    <a:gd name="connsiteY18" fmla="*/ 115222 h 122403"/>
                    <a:gd name="connsiteX19" fmla="*/ 102003 w 125160"/>
                    <a:gd name="connsiteY19" fmla="*/ 119480 h 122403"/>
                    <a:gd name="connsiteX20" fmla="*/ 100477 w 125160"/>
                    <a:gd name="connsiteY20" fmla="*/ 122403 h 122403"/>
                    <a:gd name="connsiteX21" fmla="*/ 63807 w 125160"/>
                    <a:gd name="connsiteY21" fmla="*/ 102956 h 122403"/>
                    <a:gd name="connsiteX22" fmla="*/ 65333 w 125160"/>
                    <a:gd name="connsiteY22" fmla="*/ 100033 h 122403"/>
                    <a:gd name="connsiteX23" fmla="*/ 85479 w 125160"/>
                    <a:gd name="connsiteY23" fmla="*/ 103655 h 122403"/>
                    <a:gd name="connsiteX24" fmla="*/ 100605 w 125160"/>
                    <a:gd name="connsiteY24" fmla="*/ 98062 h 122403"/>
                    <a:gd name="connsiteX25" fmla="*/ 112743 w 125160"/>
                    <a:gd name="connsiteY25" fmla="*/ 84462 h 122403"/>
                    <a:gd name="connsiteX26" fmla="*/ 115794 w 125160"/>
                    <a:gd name="connsiteY26" fmla="*/ 66095 h 122403"/>
                    <a:gd name="connsiteX27" fmla="*/ 106515 w 125160"/>
                    <a:gd name="connsiteY27" fmla="*/ 53829 h 122403"/>
                    <a:gd name="connsiteX28" fmla="*/ 97427 w 125160"/>
                    <a:gd name="connsiteY28" fmla="*/ 51732 h 122403"/>
                    <a:gd name="connsiteX29" fmla="*/ 86369 w 125160"/>
                    <a:gd name="connsiteY29" fmla="*/ 54465 h 122403"/>
                    <a:gd name="connsiteX30" fmla="*/ 67430 w 125160"/>
                    <a:gd name="connsiteY30" fmla="*/ 65905 h 122403"/>
                    <a:gd name="connsiteX31" fmla="*/ 44805 w 125160"/>
                    <a:gd name="connsiteY31" fmla="*/ 78869 h 122403"/>
                    <a:gd name="connsiteX32" fmla="*/ 30061 w 125160"/>
                    <a:gd name="connsiteY32" fmla="*/ 82301 h 122403"/>
                    <a:gd name="connsiteX33" fmla="*/ 16333 w 125160"/>
                    <a:gd name="connsiteY33" fmla="*/ 78869 h 122403"/>
                    <a:gd name="connsiteX34" fmla="*/ 1208 w 125160"/>
                    <a:gd name="connsiteY34" fmla="*/ 59486 h 122403"/>
                    <a:gd name="connsiteX35" fmla="*/ 4830 w 125160"/>
                    <a:gd name="connsiteY35" fmla="*/ 32603 h 122403"/>
                    <a:gd name="connsiteX36" fmla="*/ 18621 w 125160"/>
                    <a:gd name="connsiteY36" fmla="*/ 16778 h 122403"/>
                    <a:gd name="connsiteX37" fmla="*/ 23896 w 125160"/>
                    <a:gd name="connsiteY37" fmla="*/ 11630 h 122403"/>
                    <a:gd name="connsiteX38" fmla="*/ 24468 w 125160"/>
                    <a:gd name="connsiteY38" fmla="*/ 7626 h 122403"/>
                    <a:gd name="connsiteX39" fmla="*/ 20655 w 125160"/>
                    <a:gd name="connsiteY39" fmla="*/ 2923 h 122403"/>
                    <a:gd name="connsiteX40" fmla="*/ 22180 w 125160"/>
                    <a:gd name="connsiteY40" fmla="*/ 0 h 12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5160" h="122403">
                      <a:moveTo>
                        <a:pt x="22116" y="127"/>
                      </a:moveTo>
                      <a:lnTo>
                        <a:pt x="59104" y="19765"/>
                      </a:lnTo>
                      <a:lnTo>
                        <a:pt x="57579" y="22688"/>
                      </a:lnTo>
                      <a:cubicBezTo>
                        <a:pt x="49953" y="19829"/>
                        <a:pt x="43407" y="18557"/>
                        <a:pt x="37941" y="18748"/>
                      </a:cubicBezTo>
                      <a:cubicBezTo>
                        <a:pt x="32412" y="18939"/>
                        <a:pt x="27264" y="20655"/>
                        <a:pt x="22371" y="23896"/>
                      </a:cubicBezTo>
                      <a:cubicBezTo>
                        <a:pt x="17477" y="27074"/>
                        <a:pt x="13791" y="31141"/>
                        <a:pt x="11185" y="35971"/>
                      </a:cubicBezTo>
                      <a:cubicBezTo>
                        <a:pt x="8262" y="41437"/>
                        <a:pt x="7563" y="46839"/>
                        <a:pt x="8961" y="52177"/>
                      </a:cubicBezTo>
                      <a:cubicBezTo>
                        <a:pt x="10423" y="57516"/>
                        <a:pt x="13219" y="61329"/>
                        <a:pt x="17477" y="63617"/>
                      </a:cubicBezTo>
                      <a:cubicBezTo>
                        <a:pt x="20718" y="65333"/>
                        <a:pt x="24277" y="65777"/>
                        <a:pt x="28218" y="64951"/>
                      </a:cubicBezTo>
                      <a:cubicBezTo>
                        <a:pt x="33874" y="63807"/>
                        <a:pt x="43280" y="58850"/>
                        <a:pt x="56372" y="50080"/>
                      </a:cubicBezTo>
                      <a:cubicBezTo>
                        <a:pt x="67048" y="42962"/>
                        <a:pt x="74802" y="38323"/>
                        <a:pt x="79568" y="36162"/>
                      </a:cubicBezTo>
                      <a:cubicBezTo>
                        <a:pt x="84399" y="34064"/>
                        <a:pt x="89228" y="33048"/>
                        <a:pt x="94186" y="33111"/>
                      </a:cubicBezTo>
                      <a:cubicBezTo>
                        <a:pt x="99079" y="33175"/>
                        <a:pt x="103719" y="34382"/>
                        <a:pt x="107977" y="36670"/>
                      </a:cubicBezTo>
                      <a:cubicBezTo>
                        <a:pt x="116048" y="40992"/>
                        <a:pt x="121386" y="47792"/>
                        <a:pt x="123929" y="57198"/>
                      </a:cubicBezTo>
                      <a:cubicBezTo>
                        <a:pt x="126471" y="66604"/>
                        <a:pt x="125072" y="76200"/>
                        <a:pt x="119797" y="86114"/>
                      </a:cubicBezTo>
                      <a:cubicBezTo>
                        <a:pt x="118145" y="89229"/>
                        <a:pt x="116366" y="92025"/>
                        <a:pt x="114396" y="94503"/>
                      </a:cubicBezTo>
                      <a:cubicBezTo>
                        <a:pt x="113315" y="95965"/>
                        <a:pt x="110519" y="98825"/>
                        <a:pt x="106134" y="103083"/>
                      </a:cubicBezTo>
                      <a:cubicBezTo>
                        <a:pt x="101748" y="107341"/>
                        <a:pt x="99206" y="110138"/>
                        <a:pt x="98444" y="111472"/>
                      </a:cubicBezTo>
                      <a:cubicBezTo>
                        <a:pt x="97745" y="112807"/>
                        <a:pt x="97618" y="114014"/>
                        <a:pt x="97999" y="115222"/>
                      </a:cubicBezTo>
                      <a:cubicBezTo>
                        <a:pt x="98380" y="116429"/>
                        <a:pt x="99715" y="117827"/>
                        <a:pt x="102003" y="119480"/>
                      </a:cubicBezTo>
                      <a:lnTo>
                        <a:pt x="100477" y="122403"/>
                      </a:lnTo>
                      <a:lnTo>
                        <a:pt x="63807" y="102956"/>
                      </a:lnTo>
                      <a:lnTo>
                        <a:pt x="65333" y="100033"/>
                      </a:lnTo>
                      <a:cubicBezTo>
                        <a:pt x="73721" y="102765"/>
                        <a:pt x="80458" y="103973"/>
                        <a:pt x="85479" y="103655"/>
                      </a:cubicBezTo>
                      <a:cubicBezTo>
                        <a:pt x="90500" y="103337"/>
                        <a:pt x="95584" y="101494"/>
                        <a:pt x="100605" y="98062"/>
                      </a:cubicBezTo>
                      <a:cubicBezTo>
                        <a:pt x="105689" y="94631"/>
                        <a:pt x="109693" y="90118"/>
                        <a:pt x="112743" y="84462"/>
                      </a:cubicBezTo>
                      <a:cubicBezTo>
                        <a:pt x="116239" y="77916"/>
                        <a:pt x="117255" y="71815"/>
                        <a:pt x="115794" y="66095"/>
                      </a:cubicBezTo>
                      <a:cubicBezTo>
                        <a:pt x="114332" y="60439"/>
                        <a:pt x="111281" y="56372"/>
                        <a:pt x="106515" y="53829"/>
                      </a:cubicBezTo>
                      <a:cubicBezTo>
                        <a:pt x="103909" y="52431"/>
                        <a:pt x="100859" y="51732"/>
                        <a:pt x="97427" y="51732"/>
                      </a:cubicBezTo>
                      <a:cubicBezTo>
                        <a:pt x="93995" y="51732"/>
                        <a:pt x="90245" y="52685"/>
                        <a:pt x="86369" y="54465"/>
                      </a:cubicBezTo>
                      <a:cubicBezTo>
                        <a:pt x="83699" y="55672"/>
                        <a:pt x="77408" y="59486"/>
                        <a:pt x="67430" y="65905"/>
                      </a:cubicBezTo>
                      <a:cubicBezTo>
                        <a:pt x="57452" y="72323"/>
                        <a:pt x="49889" y="76645"/>
                        <a:pt x="44805" y="78869"/>
                      </a:cubicBezTo>
                      <a:cubicBezTo>
                        <a:pt x="39721" y="81094"/>
                        <a:pt x="34764" y="82238"/>
                        <a:pt x="30061" y="82301"/>
                      </a:cubicBezTo>
                      <a:cubicBezTo>
                        <a:pt x="25358" y="82301"/>
                        <a:pt x="20718" y="81157"/>
                        <a:pt x="16333" y="78869"/>
                      </a:cubicBezTo>
                      <a:cubicBezTo>
                        <a:pt x="8643" y="74802"/>
                        <a:pt x="3622" y="68320"/>
                        <a:pt x="1208" y="59486"/>
                      </a:cubicBezTo>
                      <a:cubicBezTo>
                        <a:pt x="-1208" y="50652"/>
                        <a:pt x="0" y="41691"/>
                        <a:pt x="4830" y="32603"/>
                      </a:cubicBezTo>
                      <a:cubicBezTo>
                        <a:pt x="7817" y="26946"/>
                        <a:pt x="12456" y="21672"/>
                        <a:pt x="18621" y="16778"/>
                      </a:cubicBezTo>
                      <a:cubicBezTo>
                        <a:pt x="21481" y="14554"/>
                        <a:pt x="23260" y="12838"/>
                        <a:pt x="23896" y="11630"/>
                      </a:cubicBezTo>
                      <a:cubicBezTo>
                        <a:pt x="24595" y="10296"/>
                        <a:pt x="24786" y="8897"/>
                        <a:pt x="24468" y="7626"/>
                      </a:cubicBezTo>
                      <a:cubicBezTo>
                        <a:pt x="24150" y="6355"/>
                        <a:pt x="22816" y="4766"/>
                        <a:pt x="20655" y="2923"/>
                      </a:cubicBezTo>
                      <a:lnTo>
                        <a:pt x="22180" y="0"/>
                      </a:lnTo>
                      <a:close/>
                    </a:path>
                  </a:pathLst>
                </a:custGeom>
                <a:solidFill>
                  <a:srgbClr val="B3B3B3"/>
                </a:solidFill>
                <a:ln w="0"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E6D5BDFE-23AB-6765-5A32-7459FEC787F3}"/>
                    </a:ext>
                  </a:extLst>
                </p:cNvPr>
                <p:cNvSpPr/>
                <p:nvPr/>
              </p:nvSpPr>
              <p:spPr>
                <a:xfrm>
                  <a:off x="5887650" y="5295293"/>
                  <a:ext cx="131872" cy="94439"/>
                </a:xfrm>
                <a:custGeom>
                  <a:avLst/>
                  <a:gdLst>
                    <a:gd name="connsiteX0" fmla="*/ 128822 w 131872"/>
                    <a:gd name="connsiteY0" fmla="*/ 45186 h 94439"/>
                    <a:gd name="connsiteX1" fmla="*/ 131873 w 131872"/>
                    <a:gd name="connsiteY1" fmla="*/ 46457 h 94439"/>
                    <a:gd name="connsiteX2" fmla="*/ 111981 w 131872"/>
                    <a:gd name="connsiteY2" fmla="*/ 94440 h 94439"/>
                    <a:gd name="connsiteX3" fmla="*/ 108930 w 131872"/>
                    <a:gd name="connsiteY3" fmla="*/ 93169 h 94439"/>
                    <a:gd name="connsiteX4" fmla="*/ 110582 w 131872"/>
                    <a:gd name="connsiteY4" fmla="*/ 89229 h 94439"/>
                    <a:gd name="connsiteX5" fmla="*/ 110710 w 131872"/>
                    <a:gd name="connsiteY5" fmla="*/ 77471 h 94439"/>
                    <a:gd name="connsiteX6" fmla="*/ 98825 w 131872"/>
                    <a:gd name="connsiteY6" fmla="*/ 70226 h 94439"/>
                    <a:gd name="connsiteX7" fmla="*/ 26502 w 131872"/>
                    <a:gd name="connsiteY7" fmla="*/ 40293 h 94439"/>
                    <a:gd name="connsiteX8" fmla="*/ 14808 w 131872"/>
                    <a:gd name="connsiteY8" fmla="*/ 36670 h 94439"/>
                    <a:gd name="connsiteX9" fmla="*/ 9851 w 131872"/>
                    <a:gd name="connsiteY9" fmla="*/ 38577 h 94439"/>
                    <a:gd name="connsiteX10" fmla="*/ 4703 w 131872"/>
                    <a:gd name="connsiteY10" fmla="*/ 45313 h 94439"/>
                    <a:gd name="connsiteX11" fmla="*/ 3051 w 131872"/>
                    <a:gd name="connsiteY11" fmla="*/ 49254 h 94439"/>
                    <a:gd name="connsiteX12" fmla="*/ 0 w 131872"/>
                    <a:gd name="connsiteY12" fmla="*/ 47983 h 94439"/>
                    <a:gd name="connsiteX13" fmla="*/ 19892 w 131872"/>
                    <a:gd name="connsiteY13" fmla="*/ 0 h 94439"/>
                    <a:gd name="connsiteX14" fmla="*/ 22943 w 131872"/>
                    <a:gd name="connsiteY14" fmla="*/ 1271 h 94439"/>
                    <a:gd name="connsiteX15" fmla="*/ 21290 w 131872"/>
                    <a:gd name="connsiteY15" fmla="*/ 5275 h 94439"/>
                    <a:gd name="connsiteX16" fmla="*/ 21163 w 131872"/>
                    <a:gd name="connsiteY16" fmla="*/ 16969 h 94439"/>
                    <a:gd name="connsiteX17" fmla="*/ 33048 w 131872"/>
                    <a:gd name="connsiteY17" fmla="*/ 24341 h 94439"/>
                    <a:gd name="connsiteX18" fmla="*/ 105371 w 131872"/>
                    <a:gd name="connsiteY18" fmla="*/ 54274 h 94439"/>
                    <a:gd name="connsiteX19" fmla="*/ 117065 w 131872"/>
                    <a:gd name="connsiteY19" fmla="*/ 57833 h 94439"/>
                    <a:gd name="connsiteX20" fmla="*/ 122022 w 131872"/>
                    <a:gd name="connsiteY20" fmla="*/ 55863 h 94439"/>
                    <a:gd name="connsiteX21" fmla="*/ 127106 w 131872"/>
                    <a:gd name="connsiteY21" fmla="*/ 49190 h 94439"/>
                    <a:gd name="connsiteX22" fmla="*/ 128759 w 131872"/>
                    <a:gd name="connsiteY22" fmla="*/ 45186 h 9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872" h="94439">
                      <a:moveTo>
                        <a:pt x="128822" y="45186"/>
                      </a:moveTo>
                      <a:lnTo>
                        <a:pt x="131873" y="46457"/>
                      </a:lnTo>
                      <a:lnTo>
                        <a:pt x="111981" y="94440"/>
                      </a:lnTo>
                      <a:lnTo>
                        <a:pt x="108930" y="93169"/>
                      </a:lnTo>
                      <a:lnTo>
                        <a:pt x="110582" y="89229"/>
                      </a:lnTo>
                      <a:cubicBezTo>
                        <a:pt x="112489" y="84589"/>
                        <a:pt x="112553" y="80712"/>
                        <a:pt x="110710" y="77471"/>
                      </a:cubicBezTo>
                      <a:cubicBezTo>
                        <a:pt x="109502" y="75438"/>
                        <a:pt x="105562" y="73023"/>
                        <a:pt x="98825" y="70226"/>
                      </a:cubicBezTo>
                      <a:lnTo>
                        <a:pt x="26502" y="40293"/>
                      </a:lnTo>
                      <a:cubicBezTo>
                        <a:pt x="20845" y="37941"/>
                        <a:pt x="16969" y="36734"/>
                        <a:pt x="14808" y="36670"/>
                      </a:cubicBezTo>
                      <a:cubicBezTo>
                        <a:pt x="13219" y="36670"/>
                        <a:pt x="11567" y="37306"/>
                        <a:pt x="9851" y="38577"/>
                      </a:cubicBezTo>
                      <a:cubicBezTo>
                        <a:pt x="7499" y="40483"/>
                        <a:pt x="5847" y="42708"/>
                        <a:pt x="4703" y="45313"/>
                      </a:cubicBezTo>
                      <a:lnTo>
                        <a:pt x="3051" y="49254"/>
                      </a:lnTo>
                      <a:lnTo>
                        <a:pt x="0" y="47983"/>
                      </a:lnTo>
                      <a:lnTo>
                        <a:pt x="19892" y="0"/>
                      </a:lnTo>
                      <a:lnTo>
                        <a:pt x="22943" y="1271"/>
                      </a:lnTo>
                      <a:lnTo>
                        <a:pt x="21290" y="5275"/>
                      </a:lnTo>
                      <a:cubicBezTo>
                        <a:pt x="19384" y="9851"/>
                        <a:pt x="19384" y="13727"/>
                        <a:pt x="21163" y="16969"/>
                      </a:cubicBezTo>
                      <a:cubicBezTo>
                        <a:pt x="22371" y="19066"/>
                        <a:pt x="26311" y="21545"/>
                        <a:pt x="33048" y="24341"/>
                      </a:cubicBezTo>
                      <a:lnTo>
                        <a:pt x="105371" y="54274"/>
                      </a:lnTo>
                      <a:cubicBezTo>
                        <a:pt x="111027" y="56626"/>
                        <a:pt x="114904" y="57833"/>
                        <a:pt x="117065" y="57833"/>
                      </a:cubicBezTo>
                      <a:cubicBezTo>
                        <a:pt x="118654" y="57833"/>
                        <a:pt x="120306" y="57198"/>
                        <a:pt x="122022" y="55863"/>
                      </a:cubicBezTo>
                      <a:cubicBezTo>
                        <a:pt x="124310" y="54020"/>
                        <a:pt x="126026" y="51796"/>
                        <a:pt x="127106" y="49190"/>
                      </a:cubicBezTo>
                      <a:lnTo>
                        <a:pt x="128759" y="45186"/>
                      </a:lnTo>
                      <a:close/>
                    </a:path>
                  </a:pathLst>
                </a:custGeom>
                <a:solidFill>
                  <a:srgbClr val="B3B3B3"/>
                </a:solidFill>
                <a:ln w="0"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6BE2FF-93CC-55BF-04CE-0CFC0CAE27A2}"/>
                    </a:ext>
                  </a:extLst>
                </p:cNvPr>
                <p:cNvSpPr/>
                <p:nvPr/>
              </p:nvSpPr>
              <p:spPr>
                <a:xfrm>
                  <a:off x="5909894" y="5198502"/>
                  <a:ext cx="137401" cy="106959"/>
                </a:xfrm>
                <a:custGeom>
                  <a:avLst/>
                  <a:gdLst>
                    <a:gd name="connsiteX0" fmla="*/ 28281 w 137401"/>
                    <a:gd name="connsiteY0" fmla="*/ 0 h 106959"/>
                    <a:gd name="connsiteX1" fmla="*/ 55863 w 137401"/>
                    <a:gd name="connsiteY1" fmla="*/ 6864 h 106959"/>
                    <a:gd name="connsiteX2" fmla="*/ 54910 w 137401"/>
                    <a:gd name="connsiteY2" fmla="*/ 10105 h 106959"/>
                    <a:gd name="connsiteX3" fmla="*/ 43915 w 137401"/>
                    <a:gd name="connsiteY3" fmla="*/ 9596 h 106959"/>
                    <a:gd name="connsiteX4" fmla="*/ 34509 w 137401"/>
                    <a:gd name="connsiteY4" fmla="*/ 14426 h 106959"/>
                    <a:gd name="connsiteX5" fmla="*/ 28726 w 137401"/>
                    <a:gd name="connsiteY5" fmla="*/ 25294 h 106959"/>
                    <a:gd name="connsiteX6" fmla="*/ 23832 w 137401"/>
                    <a:gd name="connsiteY6" fmla="*/ 41627 h 106959"/>
                    <a:gd name="connsiteX7" fmla="*/ 112362 w 137401"/>
                    <a:gd name="connsiteY7" fmla="*/ 68129 h 106959"/>
                    <a:gd name="connsiteX8" fmla="*/ 126407 w 137401"/>
                    <a:gd name="connsiteY8" fmla="*/ 69845 h 106959"/>
                    <a:gd name="connsiteX9" fmla="*/ 133017 w 137401"/>
                    <a:gd name="connsiteY9" fmla="*/ 60884 h 106959"/>
                    <a:gd name="connsiteX10" fmla="*/ 134224 w 137401"/>
                    <a:gd name="connsiteY10" fmla="*/ 56880 h 106959"/>
                    <a:gd name="connsiteX11" fmla="*/ 137402 w 137401"/>
                    <a:gd name="connsiteY11" fmla="*/ 57833 h 106959"/>
                    <a:gd name="connsiteX12" fmla="*/ 122658 w 137401"/>
                    <a:gd name="connsiteY12" fmla="*/ 106960 h 106959"/>
                    <a:gd name="connsiteX13" fmla="*/ 119480 w 137401"/>
                    <a:gd name="connsiteY13" fmla="*/ 106007 h 106959"/>
                    <a:gd name="connsiteX14" fmla="*/ 120688 w 137401"/>
                    <a:gd name="connsiteY14" fmla="*/ 101939 h 106959"/>
                    <a:gd name="connsiteX15" fmla="*/ 119353 w 137401"/>
                    <a:gd name="connsiteY15" fmla="*/ 90182 h 106959"/>
                    <a:gd name="connsiteX16" fmla="*/ 107405 w 137401"/>
                    <a:gd name="connsiteY16" fmla="*/ 84589 h 106959"/>
                    <a:gd name="connsiteX17" fmla="*/ 18875 w 137401"/>
                    <a:gd name="connsiteY17" fmla="*/ 58088 h 106959"/>
                    <a:gd name="connsiteX18" fmla="*/ 14681 w 137401"/>
                    <a:gd name="connsiteY18" fmla="*/ 72006 h 106959"/>
                    <a:gd name="connsiteX19" fmla="*/ 12393 w 137401"/>
                    <a:gd name="connsiteY19" fmla="*/ 83890 h 106959"/>
                    <a:gd name="connsiteX20" fmla="*/ 16333 w 137401"/>
                    <a:gd name="connsiteY20" fmla="*/ 93360 h 106959"/>
                    <a:gd name="connsiteX21" fmla="*/ 27709 w 137401"/>
                    <a:gd name="connsiteY21" fmla="*/ 100859 h 106959"/>
                    <a:gd name="connsiteX22" fmla="*/ 26756 w 137401"/>
                    <a:gd name="connsiteY22" fmla="*/ 104100 h 106959"/>
                    <a:gd name="connsiteX23" fmla="*/ 0 w 137401"/>
                    <a:gd name="connsiteY23" fmla="*/ 94631 h 106959"/>
                    <a:gd name="connsiteX24" fmla="*/ 28345 w 137401"/>
                    <a:gd name="connsiteY24" fmla="*/ 0 h 10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401" h="106959">
                      <a:moveTo>
                        <a:pt x="28281" y="0"/>
                      </a:moveTo>
                      <a:lnTo>
                        <a:pt x="55863" y="6864"/>
                      </a:lnTo>
                      <a:lnTo>
                        <a:pt x="54910" y="10105"/>
                      </a:lnTo>
                      <a:cubicBezTo>
                        <a:pt x="49953" y="9279"/>
                        <a:pt x="46267" y="9152"/>
                        <a:pt x="43915" y="9596"/>
                      </a:cubicBezTo>
                      <a:cubicBezTo>
                        <a:pt x="40102" y="10359"/>
                        <a:pt x="36924" y="12012"/>
                        <a:pt x="34509" y="14426"/>
                      </a:cubicBezTo>
                      <a:cubicBezTo>
                        <a:pt x="32094" y="16905"/>
                        <a:pt x="30124" y="20528"/>
                        <a:pt x="28726" y="25294"/>
                      </a:cubicBezTo>
                      <a:lnTo>
                        <a:pt x="23832" y="41627"/>
                      </a:lnTo>
                      <a:lnTo>
                        <a:pt x="112362" y="68129"/>
                      </a:lnTo>
                      <a:cubicBezTo>
                        <a:pt x="119480" y="70290"/>
                        <a:pt x="124183" y="70798"/>
                        <a:pt x="126407" y="69845"/>
                      </a:cubicBezTo>
                      <a:cubicBezTo>
                        <a:pt x="129458" y="68383"/>
                        <a:pt x="131619" y="65396"/>
                        <a:pt x="133017" y="60884"/>
                      </a:cubicBezTo>
                      <a:lnTo>
                        <a:pt x="134224" y="56880"/>
                      </a:lnTo>
                      <a:lnTo>
                        <a:pt x="137402" y="57833"/>
                      </a:lnTo>
                      <a:lnTo>
                        <a:pt x="122658" y="106960"/>
                      </a:lnTo>
                      <a:lnTo>
                        <a:pt x="119480" y="106007"/>
                      </a:lnTo>
                      <a:lnTo>
                        <a:pt x="120688" y="101939"/>
                      </a:lnTo>
                      <a:cubicBezTo>
                        <a:pt x="122149" y="97046"/>
                        <a:pt x="121704" y="93105"/>
                        <a:pt x="119353" y="90182"/>
                      </a:cubicBezTo>
                      <a:cubicBezTo>
                        <a:pt x="117891" y="88402"/>
                        <a:pt x="113951" y="86496"/>
                        <a:pt x="107405" y="84589"/>
                      </a:cubicBezTo>
                      <a:lnTo>
                        <a:pt x="18875" y="58088"/>
                      </a:lnTo>
                      <a:lnTo>
                        <a:pt x="14681" y="72006"/>
                      </a:lnTo>
                      <a:cubicBezTo>
                        <a:pt x="13029" y="77408"/>
                        <a:pt x="12329" y="81412"/>
                        <a:pt x="12393" y="83890"/>
                      </a:cubicBezTo>
                      <a:cubicBezTo>
                        <a:pt x="12584" y="87195"/>
                        <a:pt x="13918" y="90373"/>
                        <a:pt x="16333" y="93360"/>
                      </a:cubicBezTo>
                      <a:cubicBezTo>
                        <a:pt x="18748" y="96410"/>
                        <a:pt x="22561" y="98889"/>
                        <a:pt x="27709" y="100859"/>
                      </a:cubicBezTo>
                      <a:lnTo>
                        <a:pt x="26756" y="104100"/>
                      </a:lnTo>
                      <a:lnTo>
                        <a:pt x="0" y="94631"/>
                      </a:lnTo>
                      <a:lnTo>
                        <a:pt x="28345" y="0"/>
                      </a:lnTo>
                      <a:close/>
                    </a:path>
                  </a:pathLst>
                </a:custGeom>
                <a:solidFill>
                  <a:srgbClr val="B3B3B3"/>
                </a:solidFill>
                <a:ln w="0"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2CDCD0F3-1A63-DDC9-3088-3713E1464FB9}"/>
                    </a:ext>
                  </a:extLst>
                </p:cNvPr>
                <p:cNvSpPr/>
                <p:nvPr/>
              </p:nvSpPr>
              <p:spPr>
                <a:xfrm>
                  <a:off x="5937921" y="5078323"/>
                  <a:ext cx="132889" cy="126597"/>
                </a:xfrm>
                <a:custGeom>
                  <a:avLst/>
                  <a:gdLst>
                    <a:gd name="connsiteX0" fmla="*/ 12711 w 132889"/>
                    <a:gd name="connsiteY0" fmla="*/ 41691 h 126597"/>
                    <a:gd name="connsiteX1" fmla="*/ 19002 w 132889"/>
                    <a:gd name="connsiteY1" fmla="*/ 0 h 126597"/>
                    <a:gd name="connsiteX2" fmla="*/ 22244 w 132889"/>
                    <a:gd name="connsiteY2" fmla="*/ 508 h 126597"/>
                    <a:gd name="connsiteX3" fmla="*/ 21926 w 132889"/>
                    <a:gd name="connsiteY3" fmla="*/ 2796 h 126597"/>
                    <a:gd name="connsiteX4" fmla="*/ 22943 w 132889"/>
                    <a:gd name="connsiteY4" fmla="*/ 9787 h 126597"/>
                    <a:gd name="connsiteX5" fmla="*/ 27582 w 132889"/>
                    <a:gd name="connsiteY5" fmla="*/ 18685 h 126597"/>
                    <a:gd name="connsiteX6" fmla="*/ 38577 w 132889"/>
                    <a:gd name="connsiteY6" fmla="*/ 29425 h 126597"/>
                    <a:gd name="connsiteX7" fmla="*/ 79632 w 132889"/>
                    <a:gd name="connsiteY7" fmla="*/ 65142 h 126597"/>
                    <a:gd name="connsiteX8" fmla="*/ 109629 w 132889"/>
                    <a:gd name="connsiteY8" fmla="*/ 69654 h 126597"/>
                    <a:gd name="connsiteX9" fmla="*/ 123738 w 132889"/>
                    <a:gd name="connsiteY9" fmla="*/ 69273 h 126597"/>
                    <a:gd name="connsiteX10" fmla="*/ 129076 w 132889"/>
                    <a:gd name="connsiteY10" fmla="*/ 59231 h 126597"/>
                    <a:gd name="connsiteX11" fmla="*/ 129648 w 132889"/>
                    <a:gd name="connsiteY11" fmla="*/ 55355 h 126597"/>
                    <a:gd name="connsiteX12" fmla="*/ 132890 w 132889"/>
                    <a:gd name="connsiteY12" fmla="*/ 55863 h 126597"/>
                    <a:gd name="connsiteX13" fmla="*/ 125200 w 132889"/>
                    <a:gd name="connsiteY13" fmla="*/ 106642 h 126597"/>
                    <a:gd name="connsiteX14" fmla="*/ 121958 w 132889"/>
                    <a:gd name="connsiteY14" fmla="*/ 106134 h 126597"/>
                    <a:gd name="connsiteX15" fmla="*/ 122594 w 132889"/>
                    <a:gd name="connsiteY15" fmla="*/ 101939 h 126597"/>
                    <a:gd name="connsiteX16" fmla="*/ 119607 w 132889"/>
                    <a:gd name="connsiteY16" fmla="*/ 90500 h 126597"/>
                    <a:gd name="connsiteX17" fmla="*/ 107023 w 132889"/>
                    <a:gd name="connsiteY17" fmla="*/ 86623 h 126597"/>
                    <a:gd name="connsiteX18" fmla="*/ 78742 w 132889"/>
                    <a:gd name="connsiteY18" fmla="*/ 82365 h 126597"/>
                    <a:gd name="connsiteX19" fmla="*/ 23705 w 132889"/>
                    <a:gd name="connsiteY19" fmla="*/ 107595 h 126597"/>
                    <a:gd name="connsiteX20" fmla="*/ 11503 w 132889"/>
                    <a:gd name="connsiteY20" fmla="*/ 113824 h 126597"/>
                    <a:gd name="connsiteX21" fmla="*/ 4894 w 132889"/>
                    <a:gd name="connsiteY21" fmla="*/ 121641 h 126597"/>
                    <a:gd name="connsiteX22" fmla="*/ 3241 w 132889"/>
                    <a:gd name="connsiteY22" fmla="*/ 126598 h 126597"/>
                    <a:gd name="connsiteX23" fmla="*/ 0 w 132889"/>
                    <a:gd name="connsiteY23" fmla="*/ 126089 h 126597"/>
                    <a:gd name="connsiteX24" fmla="*/ 7690 w 132889"/>
                    <a:gd name="connsiteY24" fmla="*/ 74929 h 126597"/>
                    <a:gd name="connsiteX25" fmla="*/ 10931 w 132889"/>
                    <a:gd name="connsiteY25" fmla="*/ 75438 h 126597"/>
                    <a:gd name="connsiteX26" fmla="*/ 10550 w 132889"/>
                    <a:gd name="connsiteY26" fmla="*/ 78107 h 126597"/>
                    <a:gd name="connsiteX27" fmla="*/ 11312 w 132889"/>
                    <a:gd name="connsiteY27" fmla="*/ 86051 h 126597"/>
                    <a:gd name="connsiteX28" fmla="*/ 16587 w 132889"/>
                    <a:gd name="connsiteY28" fmla="*/ 90436 h 126597"/>
                    <a:gd name="connsiteX29" fmla="*/ 28853 w 132889"/>
                    <a:gd name="connsiteY29" fmla="*/ 86750 h 126597"/>
                    <a:gd name="connsiteX30" fmla="*/ 71180 w 132889"/>
                    <a:gd name="connsiteY30" fmla="*/ 67621 h 126597"/>
                    <a:gd name="connsiteX31" fmla="*/ 37878 w 132889"/>
                    <a:gd name="connsiteY31" fmla="*/ 38577 h 126597"/>
                    <a:gd name="connsiteX32" fmla="*/ 26311 w 132889"/>
                    <a:gd name="connsiteY32" fmla="*/ 31395 h 126597"/>
                    <a:gd name="connsiteX33" fmla="*/ 21672 w 132889"/>
                    <a:gd name="connsiteY33" fmla="*/ 32031 h 126597"/>
                    <a:gd name="connsiteX34" fmla="*/ 18113 w 132889"/>
                    <a:gd name="connsiteY34" fmla="*/ 35272 h 126597"/>
                    <a:gd name="connsiteX35" fmla="*/ 15952 w 132889"/>
                    <a:gd name="connsiteY35" fmla="*/ 42263 h 126597"/>
                    <a:gd name="connsiteX36" fmla="*/ 12711 w 132889"/>
                    <a:gd name="connsiteY36" fmla="*/ 41754 h 12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889" h="126597">
                      <a:moveTo>
                        <a:pt x="12711" y="41691"/>
                      </a:moveTo>
                      <a:lnTo>
                        <a:pt x="19002" y="0"/>
                      </a:lnTo>
                      <a:lnTo>
                        <a:pt x="22244" y="508"/>
                      </a:lnTo>
                      <a:lnTo>
                        <a:pt x="21926" y="2796"/>
                      </a:lnTo>
                      <a:cubicBezTo>
                        <a:pt x="21672" y="4322"/>
                        <a:pt x="22053" y="6673"/>
                        <a:pt x="22943" y="9787"/>
                      </a:cubicBezTo>
                      <a:cubicBezTo>
                        <a:pt x="23832" y="12901"/>
                        <a:pt x="25358" y="15888"/>
                        <a:pt x="27582" y="18685"/>
                      </a:cubicBezTo>
                      <a:cubicBezTo>
                        <a:pt x="29743" y="21481"/>
                        <a:pt x="33429" y="25103"/>
                        <a:pt x="38577" y="29425"/>
                      </a:cubicBezTo>
                      <a:lnTo>
                        <a:pt x="79632" y="65142"/>
                      </a:lnTo>
                      <a:lnTo>
                        <a:pt x="109629" y="69654"/>
                      </a:lnTo>
                      <a:cubicBezTo>
                        <a:pt x="117001" y="70798"/>
                        <a:pt x="121704" y="70608"/>
                        <a:pt x="123738" y="69273"/>
                      </a:cubicBezTo>
                      <a:cubicBezTo>
                        <a:pt x="126534" y="67430"/>
                        <a:pt x="128314" y="64062"/>
                        <a:pt x="129076" y="59231"/>
                      </a:cubicBezTo>
                      <a:lnTo>
                        <a:pt x="129648" y="55355"/>
                      </a:lnTo>
                      <a:lnTo>
                        <a:pt x="132890" y="55863"/>
                      </a:lnTo>
                      <a:lnTo>
                        <a:pt x="125200" y="106642"/>
                      </a:lnTo>
                      <a:lnTo>
                        <a:pt x="121958" y="106134"/>
                      </a:lnTo>
                      <a:lnTo>
                        <a:pt x="122594" y="101939"/>
                      </a:lnTo>
                      <a:cubicBezTo>
                        <a:pt x="123357" y="96855"/>
                        <a:pt x="122340" y="93042"/>
                        <a:pt x="119607" y="90500"/>
                      </a:cubicBezTo>
                      <a:cubicBezTo>
                        <a:pt x="117891" y="88911"/>
                        <a:pt x="113697" y="87640"/>
                        <a:pt x="107023" y="86623"/>
                      </a:cubicBezTo>
                      <a:lnTo>
                        <a:pt x="78742" y="82365"/>
                      </a:lnTo>
                      <a:lnTo>
                        <a:pt x="23705" y="107595"/>
                      </a:lnTo>
                      <a:cubicBezTo>
                        <a:pt x="17223" y="110582"/>
                        <a:pt x="13156" y="112680"/>
                        <a:pt x="11503" y="113824"/>
                      </a:cubicBezTo>
                      <a:cubicBezTo>
                        <a:pt x="9851" y="114968"/>
                        <a:pt x="7626" y="117573"/>
                        <a:pt x="4894" y="121641"/>
                      </a:cubicBezTo>
                      <a:cubicBezTo>
                        <a:pt x="4131" y="122721"/>
                        <a:pt x="3559" y="124373"/>
                        <a:pt x="3241" y="126598"/>
                      </a:cubicBezTo>
                      <a:lnTo>
                        <a:pt x="0" y="126089"/>
                      </a:lnTo>
                      <a:lnTo>
                        <a:pt x="7690" y="74929"/>
                      </a:lnTo>
                      <a:lnTo>
                        <a:pt x="10931" y="75438"/>
                      </a:lnTo>
                      <a:lnTo>
                        <a:pt x="10550" y="78107"/>
                      </a:lnTo>
                      <a:cubicBezTo>
                        <a:pt x="10105" y="80840"/>
                        <a:pt x="10423" y="83509"/>
                        <a:pt x="11312" y="86051"/>
                      </a:cubicBezTo>
                      <a:cubicBezTo>
                        <a:pt x="12202" y="88593"/>
                        <a:pt x="14045" y="89991"/>
                        <a:pt x="16587" y="90436"/>
                      </a:cubicBezTo>
                      <a:cubicBezTo>
                        <a:pt x="18685" y="90754"/>
                        <a:pt x="22816" y="89546"/>
                        <a:pt x="28853" y="86750"/>
                      </a:cubicBezTo>
                      <a:lnTo>
                        <a:pt x="71180" y="67621"/>
                      </a:lnTo>
                      <a:lnTo>
                        <a:pt x="37878" y="38577"/>
                      </a:lnTo>
                      <a:cubicBezTo>
                        <a:pt x="32920" y="34255"/>
                        <a:pt x="29044" y="31840"/>
                        <a:pt x="26311" y="31395"/>
                      </a:cubicBezTo>
                      <a:cubicBezTo>
                        <a:pt x="24659" y="31141"/>
                        <a:pt x="23133" y="31395"/>
                        <a:pt x="21672" y="32031"/>
                      </a:cubicBezTo>
                      <a:cubicBezTo>
                        <a:pt x="20273" y="32666"/>
                        <a:pt x="19066" y="33747"/>
                        <a:pt x="18113" y="35272"/>
                      </a:cubicBezTo>
                      <a:cubicBezTo>
                        <a:pt x="17159" y="36734"/>
                        <a:pt x="16397" y="39085"/>
                        <a:pt x="15952" y="42263"/>
                      </a:cubicBezTo>
                      <a:lnTo>
                        <a:pt x="12711" y="41754"/>
                      </a:lnTo>
                      <a:close/>
                    </a:path>
                  </a:pathLst>
                </a:custGeom>
                <a:solidFill>
                  <a:srgbClr val="B3B3B3"/>
                </a:solidFill>
                <a:ln w="0" cap="flat">
                  <a:noFill/>
                  <a:prstDash val="solid"/>
                  <a:miter/>
                </a:ln>
              </p:spPr>
              <p:txBody>
                <a:bodyPr rtlCol="0" anchor="ctr"/>
                <a:lstStyle/>
                <a:p>
                  <a:endParaRPr lang="en-US"/>
                </a:p>
              </p:txBody>
            </p:sp>
          </p:grpSp>
          <p:sp>
            <p:nvSpPr>
              <p:cNvPr id="135" name="Freeform 134">
                <a:extLst>
                  <a:ext uri="{FF2B5EF4-FFF2-40B4-BE49-F238E27FC236}">
                    <a16:creationId xmlns:a16="http://schemas.microsoft.com/office/drawing/2014/main" id="{EA9B58B6-F151-B598-A527-CAB7CA98153C}"/>
                  </a:ext>
                </a:extLst>
              </p:cNvPr>
              <p:cNvSpPr/>
              <p:nvPr/>
            </p:nvSpPr>
            <p:spPr>
              <a:xfrm>
                <a:off x="4346551" y="4968694"/>
                <a:ext cx="32856" cy="32793"/>
              </a:xfrm>
              <a:custGeom>
                <a:avLst/>
                <a:gdLst>
                  <a:gd name="connsiteX0" fmla="*/ 32857 w 32856"/>
                  <a:gd name="connsiteY0" fmla="*/ 16397 h 32793"/>
                  <a:gd name="connsiteX1" fmla="*/ 16397 w 32856"/>
                  <a:gd name="connsiteY1" fmla="*/ 0 h 32793"/>
                  <a:gd name="connsiteX2" fmla="*/ 0 w 32856"/>
                  <a:gd name="connsiteY2" fmla="*/ 16397 h 32793"/>
                  <a:gd name="connsiteX3" fmla="*/ 16397 w 32856"/>
                  <a:gd name="connsiteY3" fmla="*/ 32793 h 32793"/>
                  <a:gd name="connsiteX4" fmla="*/ 32857 w 32856"/>
                  <a:gd name="connsiteY4" fmla="*/ 16397 h 3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56" h="32793">
                    <a:moveTo>
                      <a:pt x="32857" y="16397"/>
                    </a:moveTo>
                    <a:cubicBezTo>
                      <a:pt x="32857" y="7309"/>
                      <a:pt x="25485" y="0"/>
                      <a:pt x="16397" y="0"/>
                    </a:cubicBezTo>
                    <a:cubicBezTo>
                      <a:pt x="7309" y="0"/>
                      <a:pt x="0" y="7372"/>
                      <a:pt x="0" y="16397"/>
                    </a:cubicBezTo>
                    <a:cubicBezTo>
                      <a:pt x="0" y="25421"/>
                      <a:pt x="7372" y="32793"/>
                      <a:pt x="16397" y="32793"/>
                    </a:cubicBezTo>
                    <a:cubicBezTo>
                      <a:pt x="25421" y="32793"/>
                      <a:pt x="32857" y="25421"/>
                      <a:pt x="32857" y="16397"/>
                    </a:cubicBezTo>
                    <a:close/>
                  </a:path>
                </a:pathLst>
              </a:custGeom>
              <a:solidFill>
                <a:srgbClr val="B3B3B3"/>
              </a:solidFill>
              <a:ln w="0"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9BAB607F-6FE0-B3E2-C56D-280A0944C403}"/>
                  </a:ext>
                </a:extLst>
              </p:cNvPr>
              <p:cNvSpPr/>
              <p:nvPr/>
            </p:nvSpPr>
            <p:spPr>
              <a:xfrm>
                <a:off x="6009037" y="4968694"/>
                <a:ext cx="32793" cy="32793"/>
              </a:xfrm>
              <a:custGeom>
                <a:avLst/>
                <a:gdLst>
                  <a:gd name="connsiteX0" fmla="*/ 32793 w 32793"/>
                  <a:gd name="connsiteY0" fmla="*/ 16397 h 32793"/>
                  <a:gd name="connsiteX1" fmla="*/ 16397 w 32793"/>
                  <a:gd name="connsiteY1" fmla="*/ 0 h 32793"/>
                  <a:gd name="connsiteX2" fmla="*/ 0 w 32793"/>
                  <a:gd name="connsiteY2" fmla="*/ 16397 h 32793"/>
                  <a:gd name="connsiteX3" fmla="*/ 16397 w 32793"/>
                  <a:gd name="connsiteY3" fmla="*/ 32793 h 32793"/>
                  <a:gd name="connsiteX4" fmla="*/ 32793 w 32793"/>
                  <a:gd name="connsiteY4" fmla="*/ 16397 h 3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3" h="32793">
                    <a:moveTo>
                      <a:pt x="32793" y="16397"/>
                    </a:moveTo>
                    <a:cubicBezTo>
                      <a:pt x="32793" y="7309"/>
                      <a:pt x="25421" y="0"/>
                      <a:pt x="16397" y="0"/>
                    </a:cubicBezTo>
                    <a:cubicBezTo>
                      <a:pt x="7372" y="0"/>
                      <a:pt x="0" y="7372"/>
                      <a:pt x="0" y="16397"/>
                    </a:cubicBezTo>
                    <a:cubicBezTo>
                      <a:pt x="0" y="25421"/>
                      <a:pt x="7372" y="32793"/>
                      <a:pt x="16397" y="32793"/>
                    </a:cubicBezTo>
                    <a:cubicBezTo>
                      <a:pt x="25421" y="32793"/>
                      <a:pt x="32793" y="25421"/>
                      <a:pt x="32793" y="16397"/>
                    </a:cubicBezTo>
                    <a:close/>
                  </a:path>
                </a:pathLst>
              </a:custGeom>
              <a:solidFill>
                <a:srgbClr val="B3B3B3"/>
              </a:solidFill>
              <a:ln w="0"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4843A14-0E26-9731-CD03-EE387C239F0B}"/>
                  </a:ext>
                </a:extLst>
              </p:cNvPr>
              <p:cNvSpPr/>
              <p:nvPr/>
            </p:nvSpPr>
            <p:spPr>
              <a:xfrm>
                <a:off x="4799303" y="5070017"/>
                <a:ext cx="268638" cy="413838"/>
              </a:xfrm>
              <a:custGeom>
                <a:avLst/>
                <a:gdLst>
                  <a:gd name="connsiteX0" fmla="*/ 104990 w 268638"/>
                  <a:gd name="connsiteY0" fmla="*/ 413775 h 413838"/>
                  <a:gd name="connsiteX1" fmla="*/ 99651 w 268638"/>
                  <a:gd name="connsiteY1" fmla="*/ 412186 h 413838"/>
                  <a:gd name="connsiteX2" fmla="*/ 99842 w 268638"/>
                  <a:gd name="connsiteY2" fmla="*/ 409453 h 413838"/>
                  <a:gd name="connsiteX3" fmla="*/ 123039 w 268638"/>
                  <a:gd name="connsiteY3" fmla="*/ 381999 h 413838"/>
                  <a:gd name="connsiteX4" fmla="*/ 131364 w 268638"/>
                  <a:gd name="connsiteY4" fmla="*/ 376469 h 413838"/>
                  <a:gd name="connsiteX5" fmla="*/ 75247 w 268638"/>
                  <a:gd name="connsiteY5" fmla="*/ 376469 h 413838"/>
                  <a:gd name="connsiteX6" fmla="*/ 76963 w 268638"/>
                  <a:gd name="connsiteY6" fmla="*/ 372021 h 413838"/>
                  <a:gd name="connsiteX7" fmla="*/ 125835 w 268638"/>
                  <a:gd name="connsiteY7" fmla="*/ 341325 h 413838"/>
                  <a:gd name="connsiteX8" fmla="*/ 124945 w 268638"/>
                  <a:gd name="connsiteY8" fmla="*/ 314632 h 413838"/>
                  <a:gd name="connsiteX9" fmla="*/ 83000 w 268638"/>
                  <a:gd name="connsiteY9" fmla="*/ 257371 h 413838"/>
                  <a:gd name="connsiteX10" fmla="*/ 121323 w 268638"/>
                  <a:gd name="connsiteY10" fmla="*/ 205194 h 413838"/>
                  <a:gd name="connsiteX11" fmla="*/ 120751 w 268638"/>
                  <a:gd name="connsiteY11" fmla="*/ 188416 h 413838"/>
                  <a:gd name="connsiteX12" fmla="*/ 1652 w 268638"/>
                  <a:gd name="connsiteY12" fmla="*/ 117363 h 413838"/>
                  <a:gd name="connsiteX13" fmla="*/ 0 w 268638"/>
                  <a:gd name="connsiteY13" fmla="*/ 112915 h 413838"/>
                  <a:gd name="connsiteX14" fmla="*/ 229045 w 268638"/>
                  <a:gd name="connsiteY14" fmla="*/ 112915 h 413838"/>
                  <a:gd name="connsiteX15" fmla="*/ 231016 w 268638"/>
                  <a:gd name="connsiteY15" fmla="*/ 104208 h 413838"/>
                  <a:gd name="connsiteX16" fmla="*/ 198921 w 268638"/>
                  <a:gd name="connsiteY16" fmla="*/ 37986 h 413838"/>
                  <a:gd name="connsiteX17" fmla="*/ 123865 w 268638"/>
                  <a:gd name="connsiteY17" fmla="*/ 40782 h 413838"/>
                  <a:gd name="connsiteX18" fmla="*/ 104990 w 268638"/>
                  <a:gd name="connsiteY18" fmla="*/ 66330 h 413838"/>
                  <a:gd name="connsiteX19" fmla="*/ 64761 w 268638"/>
                  <a:gd name="connsiteY19" fmla="*/ 82155 h 413838"/>
                  <a:gd name="connsiteX20" fmla="*/ 64570 w 268638"/>
                  <a:gd name="connsiteY20" fmla="*/ 83744 h 413838"/>
                  <a:gd name="connsiteX21" fmla="*/ 50461 w 268638"/>
                  <a:gd name="connsiteY21" fmla="*/ 100458 h 413838"/>
                  <a:gd name="connsiteX22" fmla="*/ 47220 w 268638"/>
                  <a:gd name="connsiteY22" fmla="*/ 100903 h 413838"/>
                  <a:gd name="connsiteX23" fmla="*/ 45885 w 268638"/>
                  <a:gd name="connsiteY23" fmla="*/ 90353 h 413838"/>
                  <a:gd name="connsiteX24" fmla="*/ 49127 w 268638"/>
                  <a:gd name="connsiteY24" fmla="*/ 89908 h 413838"/>
                  <a:gd name="connsiteX25" fmla="*/ 54084 w 268638"/>
                  <a:gd name="connsiteY25" fmla="*/ 82346 h 413838"/>
                  <a:gd name="connsiteX26" fmla="*/ 56117 w 268638"/>
                  <a:gd name="connsiteY26" fmla="*/ 74211 h 413838"/>
                  <a:gd name="connsiteX27" fmla="*/ 72323 w 268638"/>
                  <a:gd name="connsiteY27" fmla="*/ 29342 h 413838"/>
                  <a:gd name="connsiteX28" fmla="*/ 102956 w 268638"/>
                  <a:gd name="connsiteY28" fmla="*/ 13073 h 413838"/>
                  <a:gd name="connsiteX29" fmla="*/ 205404 w 268638"/>
                  <a:gd name="connsiteY29" fmla="*/ 7607 h 413838"/>
                  <a:gd name="connsiteX30" fmla="*/ 256882 w 268638"/>
                  <a:gd name="connsiteY30" fmla="*/ 60865 h 413838"/>
                  <a:gd name="connsiteX31" fmla="*/ 259043 w 268638"/>
                  <a:gd name="connsiteY31" fmla="*/ 112915 h 413838"/>
                  <a:gd name="connsiteX32" fmla="*/ 268639 w 268638"/>
                  <a:gd name="connsiteY32" fmla="*/ 112915 h 413838"/>
                  <a:gd name="connsiteX33" fmla="*/ 266923 w 268638"/>
                  <a:gd name="connsiteY33" fmla="*/ 117363 h 413838"/>
                  <a:gd name="connsiteX34" fmla="*/ 242328 w 268638"/>
                  <a:gd name="connsiteY34" fmla="*/ 151873 h 413838"/>
                  <a:gd name="connsiteX35" fmla="*/ 223771 w 268638"/>
                  <a:gd name="connsiteY35" fmla="*/ 174307 h 413838"/>
                  <a:gd name="connsiteX36" fmla="*/ 169306 w 268638"/>
                  <a:gd name="connsiteY36" fmla="*/ 207863 h 413838"/>
                  <a:gd name="connsiteX37" fmla="*/ 146681 w 268638"/>
                  <a:gd name="connsiteY37" fmla="*/ 220065 h 413838"/>
                  <a:gd name="connsiteX38" fmla="*/ 143948 w 268638"/>
                  <a:gd name="connsiteY38" fmla="*/ 303447 h 413838"/>
                  <a:gd name="connsiteX39" fmla="*/ 167780 w 268638"/>
                  <a:gd name="connsiteY39" fmla="*/ 348252 h 413838"/>
                  <a:gd name="connsiteX40" fmla="*/ 191549 w 268638"/>
                  <a:gd name="connsiteY40" fmla="*/ 372021 h 413838"/>
                  <a:gd name="connsiteX41" fmla="*/ 193201 w 268638"/>
                  <a:gd name="connsiteY41" fmla="*/ 376469 h 413838"/>
                  <a:gd name="connsiteX42" fmla="*/ 153544 w 268638"/>
                  <a:gd name="connsiteY42" fmla="*/ 376469 h 413838"/>
                  <a:gd name="connsiteX43" fmla="*/ 147697 w 268638"/>
                  <a:gd name="connsiteY43" fmla="*/ 382189 h 413838"/>
                  <a:gd name="connsiteX44" fmla="*/ 134415 w 268638"/>
                  <a:gd name="connsiteY44" fmla="*/ 388481 h 413838"/>
                  <a:gd name="connsiteX45" fmla="*/ 106261 w 268638"/>
                  <a:gd name="connsiteY45" fmla="*/ 411297 h 413838"/>
                  <a:gd name="connsiteX46" fmla="*/ 105053 w 268638"/>
                  <a:gd name="connsiteY46" fmla="*/ 413839 h 413838"/>
                  <a:gd name="connsiteX47" fmla="*/ 85225 w 268638"/>
                  <a:gd name="connsiteY47" fmla="*/ 369923 h 413838"/>
                  <a:gd name="connsiteX48" fmla="*/ 149096 w 268638"/>
                  <a:gd name="connsiteY48" fmla="*/ 369923 h 413838"/>
                  <a:gd name="connsiteX49" fmla="*/ 142931 w 268638"/>
                  <a:gd name="connsiteY49" fmla="*/ 375580 h 413838"/>
                  <a:gd name="connsiteX50" fmla="*/ 136893 w 268638"/>
                  <a:gd name="connsiteY50" fmla="*/ 380537 h 413838"/>
                  <a:gd name="connsiteX51" fmla="*/ 143630 w 268638"/>
                  <a:gd name="connsiteY51" fmla="*/ 376978 h 413838"/>
                  <a:gd name="connsiteX52" fmla="*/ 149477 w 268638"/>
                  <a:gd name="connsiteY52" fmla="*/ 371067 h 413838"/>
                  <a:gd name="connsiteX53" fmla="*/ 150430 w 268638"/>
                  <a:gd name="connsiteY53" fmla="*/ 369860 h 413838"/>
                  <a:gd name="connsiteX54" fmla="*/ 183224 w 268638"/>
                  <a:gd name="connsiteY54" fmla="*/ 369860 h 413838"/>
                  <a:gd name="connsiteX55" fmla="*/ 162632 w 268638"/>
                  <a:gd name="connsiteY55" fmla="*/ 353018 h 413838"/>
                  <a:gd name="connsiteX56" fmla="*/ 160090 w 268638"/>
                  <a:gd name="connsiteY56" fmla="*/ 351874 h 413838"/>
                  <a:gd name="connsiteX57" fmla="*/ 160789 w 268638"/>
                  <a:gd name="connsiteY57" fmla="*/ 349205 h 413838"/>
                  <a:gd name="connsiteX58" fmla="*/ 140961 w 268638"/>
                  <a:gd name="connsiteY58" fmla="*/ 309167 h 413838"/>
                  <a:gd name="connsiteX59" fmla="*/ 138991 w 268638"/>
                  <a:gd name="connsiteY59" fmla="*/ 308150 h 413838"/>
                  <a:gd name="connsiteX60" fmla="*/ 137275 w 268638"/>
                  <a:gd name="connsiteY60" fmla="*/ 307197 h 413838"/>
                  <a:gd name="connsiteX61" fmla="*/ 140325 w 268638"/>
                  <a:gd name="connsiteY61" fmla="*/ 216188 h 413838"/>
                  <a:gd name="connsiteX62" fmla="*/ 141851 w 268638"/>
                  <a:gd name="connsiteY62" fmla="*/ 215299 h 413838"/>
                  <a:gd name="connsiteX63" fmla="*/ 166255 w 268638"/>
                  <a:gd name="connsiteY63" fmla="*/ 202016 h 413838"/>
                  <a:gd name="connsiteX64" fmla="*/ 219449 w 268638"/>
                  <a:gd name="connsiteY64" fmla="*/ 169350 h 413838"/>
                  <a:gd name="connsiteX65" fmla="*/ 237053 w 268638"/>
                  <a:gd name="connsiteY65" fmla="*/ 147932 h 413838"/>
                  <a:gd name="connsiteX66" fmla="*/ 237625 w 268638"/>
                  <a:gd name="connsiteY66" fmla="*/ 147233 h 413838"/>
                  <a:gd name="connsiteX67" fmla="*/ 258915 w 268638"/>
                  <a:gd name="connsiteY67" fmla="*/ 119397 h 413838"/>
                  <a:gd name="connsiteX68" fmla="*/ 250463 w 268638"/>
                  <a:gd name="connsiteY68" fmla="*/ 119397 h 413838"/>
                  <a:gd name="connsiteX69" fmla="*/ 251607 w 268638"/>
                  <a:gd name="connsiteY69" fmla="*/ 115266 h 413838"/>
                  <a:gd name="connsiteX70" fmla="*/ 250781 w 268638"/>
                  <a:gd name="connsiteY70" fmla="*/ 63280 h 413838"/>
                  <a:gd name="connsiteX71" fmla="*/ 202925 w 268638"/>
                  <a:gd name="connsiteY71" fmla="*/ 13645 h 413838"/>
                  <a:gd name="connsiteX72" fmla="*/ 105180 w 268638"/>
                  <a:gd name="connsiteY72" fmla="*/ 19174 h 413838"/>
                  <a:gd name="connsiteX73" fmla="*/ 104354 w 268638"/>
                  <a:gd name="connsiteY73" fmla="*/ 19428 h 413838"/>
                  <a:gd name="connsiteX74" fmla="*/ 76518 w 268638"/>
                  <a:gd name="connsiteY74" fmla="*/ 34236 h 413838"/>
                  <a:gd name="connsiteX75" fmla="*/ 62536 w 268638"/>
                  <a:gd name="connsiteY75" fmla="*/ 72558 h 413838"/>
                  <a:gd name="connsiteX76" fmla="*/ 63426 w 268638"/>
                  <a:gd name="connsiteY76" fmla="*/ 73893 h 413838"/>
                  <a:gd name="connsiteX77" fmla="*/ 64697 w 268638"/>
                  <a:gd name="connsiteY77" fmla="*/ 74846 h 413838"/>
                  <a:gd name="connsiteX78" fmla="*/ 100605 w 268638"/>
                  <a:gd name="connsiteY78" fmla="*/ 61500 h 413838"/>
                  <a:gd name="connsiteX79" fmla="*/ 118082 w 268638"/>
                  <a:gd name="connsiteY79" fmla="*/ 37604 h 413838"/>
                  <a:gd name="connsiteX80" fmla="*/ 118399 w 268638"/>
                  <a:gd name="connsiteY80" fmla="*/ 36651 h 413838"/>
                  <a:gd name="connsiteX81" fmla="*/ 119162 w 268638"/>
                  <a:gd name="connsiteY81" fmla="*/ 36079 h 413838"/>
                  <a:gd name="connsiteX82" fmla="*/ 202226 w 268638"/>
                  <a:gd name="connsiteY82" fmla="*/ 32393 h 413838"/>
                  <a:gd name="connsiteX83" fmla="*/ 237371 w 268638"/>
                  <a:gd name="connsiteY83" fmla="*/ 105161 h 413838"/>
                  <a:gd name="connsiteX84" fmla="*/ 234447 w 268638"/>
                  <a:gd name="connsiteY84" fmla="*/ 117173 h 413838"/>
                  <a:gd name="connsiteX85" fmla="*/ 233685 w 268638"/>
                  <a:gd name="connsiteY85" fmla="*/ 119397 h 413838"/>
                  <a:gd name="connsiteX86" fmla="*/ 9533 w 268638"/>
                  <a:gd name="connsiteY86" fmla="*/ 119397 h 413838"/>
                  <a:gd name="connsiteX87" fmla="*/ 123992 w 268638"/>
                  <a:gd name="connsiteY87" fmla="*/ 181997 h 413838"/>
                  <a:gd name="connsiteX88" fmla="*/ 126979 w 268638"/>
                  <a:gd name="connsiteY88" fmla="*/ 182188 h 413838"/>
                  <a:gd name="connsiteX89" fmla="*/ 127869 w 268638"/>
                  <a:gd name="connsiteY89" fmla="*/ 208626 h 413838"/>
                  <a:gd name="connsiteX90" fmla="*/ 126344 w 268638"/>
                  <a:gd name="connsiteY90" fmla="*/ 209642 h 413838"/>
                  <a:gd name="connsiteX91" fmla="*/ 89419 w 268638"/>
                  <a:gd name="connsiteY91" fmla="*/ 257180 h 413838"/>
                  <a:gd name="connsiteX92" fmla="*/ 129839 w 268638"/>
                  <a:gd name="connsiteY92" fmla="*/ 310056 h 413838"/>
                  <a:gd name="connsiteX93" fmla="*/ 131301 w 268638"/>
                  <a:gd name="connsiteY93" fmla="*/ 311010 h 413838"/>
                  <a:gd name="connsiteX94" fmla="*/ 132508 w 268638"/>
                  <a:gd name="connsiteY94" fmla="*/ 347362 h 413838"/>
                  <a:gd name="connsiteX95" fmla="*/ 129331 w 268638"/>
                  <a:gd name="connsiteY95" fmla="*/ 347553 h 413838"/>
                  <a:gd name="connsiteX96" fmla="*/ 85098 w 268638"/>
                  <a:gd name="connsiteY96" fmla="*/ 369923 h 413838"/>
                  <a:gd name="connsiteX97" fmla="*/ 157802 w 268638"/>
                  <a:gd name="connsiteY97" fmla="*/ 351112 h 413838"/>
                  <a:gd name="connsiteX98" fmla="*/ 154307 w 268638"/>
                  <a:gd name="connsiteY98" fmla="*/ 350158 h 413838"/>
                  <a:gd name="connsiteX99" fmla="*/ 139054 w 268638"/>
                  <a:gd name="connsiteY99" fmla="*/ 347616 h 413838"/>
                  <a:gd name="connsiteX100" fmla="*/ 135877 w 268638"/>
                  <a:gd name="connsiteY100" fmla="*/ 347426 h 413838"/>
                  <a:gd name="connsiteX101" fmla="*/ 136957 w 268638"/>
                  <a:gd name="connsiteY101" fmla="*/ 314187 h 413838"/>
                  <a:gd name="connsiteX102" fmla="*/ 141914 w 268638"/>
                  <a:gd name="connsiteY102" fmla="*/ 317683 h 413838"/>
                  <a:gd name="connsiteX103" fmla="*/ 159073 w 268638"/>
                  <a:gd name="connsiteY103" fmla="*/ 342151 h 413838"/>
                  <a:gd name="connsiteX104" fmla="*/ 158374 w 268638"/>
                  <a:gd name="connsiteY104" fmla="*/ 347616 h 413838"/>
                  <a:gd name="connsiteX105" fmla="*/ 157739 w 268638"/>
                  <a:gd name="connsiteY105" fmla="*/ 351175 h 413838"/>
                  <a:gd name="connsiteX106" fmla="*/ 142613 w 268638"/>
                  <a:gd name="connsiteY106" fmla="*/ 341325 h 413838"/>
                  <a:gd name="connsiteX107" fmla="*/ 152464 w 268638"/>
                  <a:gd name="connsiteY107" fmla="*/ 342913 h 413838"/>
                  <a:gd name="connsiteX108" fmla="*/ 152591 w 268638"/>
                  <a:gd name="connsiteY108" fmla="*/ 341515 h 413838"/>
                  <a:gd name="connsiteX109" fmla="*/ 143122 w 268638"/>
                  <a:gd name="connsiteY109" fmla="*/ 326771 h 413838"/>
                  <a:gd name="connsiteX110" fmla="*/ 142613 w 268638"/>
                  <a:gd name="connsiteY110" fmla="*/ 341325 h 413838"/>
                  <a:gd name="connsiteX111" fmla="*/ 131110 w 268638"/>
                  <a:gd name="connsiteY111" fmla="*/ 303892 h 413838"/>
                  <a:gd name="connsiteX112" fmla="*/ 125517 w 268638"/>
                  <a:gd name="connsiteY112" fmla="*/ 299252 h 413838"/>
                  <a:gd name="connsiteX113" fmla="*/ 111409 w 268638"/>
                  <a:gd name="connsiteY113" fmla="*/ 241483 h 413838"/>
                  <a:gd name="connsiteX114" fmla="*/ 123293 w 268638"/>
                  <a:gd name="connsiteY114" fmla="*/ 228009 h 413838"/>
                  <a:gd name="connsiteX115" fmla="*/ 128441 w 268638"/>
                  <a:gd name="connsiteY115" fmla="*/ 223688 h 413838"/>
                  <a:gd name="connsiteX116" fmla="*/ 131110 w 268638"/>
                  <a:gd name="connsiteY116" fmla="*/ 303892 h 413838"/>
                  <a:gd name="connsiteX117" fmla="*/ 122403 w 268638"/>
                  <a:gd name="connsiteY117" fmla="*/ 237797 h 413838"/>
                  <a:gd name="connsiteX118" fmla="*/ 117065 w 268638"/>
                  <a:gd name="connsiteY118" fmla="*/ 244787 h 413838"/>
                  <a:gd name="connsiteX119" fmla="*/ 124119 w 268638"/>
                  <a:gd name="connsiteY119" fmla="*/ 288957 h 413838"/>
                  <a:gd name="connsiteX120" fmla="*/ 122403 w 268638"/>
                  <a:gd name="connsiteY120" fmla="*/ 237797 h 413838"/>
                  <a:gd name="connsiteX121" fmla="*/ 140770 w 268638"/>
                  <a:gd name="connsiteY121" fmla="*/ 200745 h 413838"/>
                  <a:gd name="connsiteX122" fmla="*/ 141406 w 268638"/>
                  <a:gd name="connsiteY122" fmla="*/ 182188 h 413838"/>
                  <a:gd name="connsiteX123" fmla="*/ 144393 w 268638"/>
                  <a:gd name="connsiteY123" fmla="*/ 182060 h 413838"/>
                  <a:gd name="connsiteX124" fmla="*/ 163522 w 268638"/>
                  <a:gd name="connsiteY124" fmla="*/ 180027 h 413838"/>
                  <a:gd name="connsiteX125" fmla="*/ 165746 w 268638"/>
                  <a:gd name="connsiteY125" fmla="*/ 186064 h 413838"/>
                  <a:gd name="connsiteX126" fmla="*/ 151447 w 268638"/>
                  <a:gd name="connsiteY126" fmla="*/ 194517 h 413838"/>
                  <a:gd name="connsiteX127" fmla="*/ 140770 w 268638"/>
                  <a:gd name="connsiteY127" fmla="*/ 200809 h 413838"/>
                  <a:gd name="connsiteX128" fmla="*/ 147697 w 268638"/>
                  <a:gd name="connsiteY128" fmla="*/ 188416 h 413838"/>
                  <a:gd name="connsiteX129" fmla="*/ 147697 w 268638"/>
                  <a:gd name="connsiteY129" fmla="*/ 189178 h 413838"/>
                  <a:gd name="connsiteX130" fmla="*/ 148142 w 268638"/>
                  <a:gd name="connsiteY130" fmla="*/ 188924 h 413838"/>
                  <a:gd name="connsiteX131" fmla="*/ 149096 w 268638"/>
                  <a:gd name="connsiteY131" fmla="*/ 188352 h 413838"/>
                  <a:gd name="connsiteX132" fmla="*/ 147697 w 268638"/>
                  <a:gd name="connsiteY132" fmla="*/ 188479 h 4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68638" h="413838">
                    <a:moveTo>
                      <a:pt x="104990" y="413775"/>
                    </a:moveTo>
                    <a:lnTo>
                      <a:pt x="99651" y="412186"/>
                    </a:lnTo>
                    <a:lnTo>
                      <a:pt x="99842" y="409453"/>
                    </a:lnTo>
                    <a:cubicBezTo>
                      <a:pt x="101431" y="395790"/>
                      <a:pt x="111917" y="389116"/>
                      <a:pt x="123039" y="381999"/>
                    </a:cubicBezTo>
                    <a:cubicBezTo>
                      <a:pt x="125835" y="380219"/>
                      <a:pt x="128631" y="378440"/>
                      <a:pt x="131364" y="376469"/>
                    </a:cubicBezTo>
                    <a:lnTo>
                      <a:pt x="75247" y="376469"/>
                    </a:lnTo>
                    <a:lnTo>
                      <a:pt x="76963" y="372021"/>
                    </a:lnTo>
                    <a:cubicBezTo>
                      <a:pt x="83127" y="355751"/>
                      <a:pt x="102575" y="343612"/>
                      <a:pt x="125835" y="341325"/>
                    </a:cubicBezTo>
                    <a:lnTo>
                      <a:pt x="124945" y="314632"/>
                    </a:lnTo>
                    <a:cubicBezTo>
                      <a:pt x="98762" y="297282"/>
                      <a:pt x="83509" y="276500"/>
                      <a:pt x="83000" y="257371"/>
                    </a:cubicBezTo>
                    <a:cubicBezTo>
                      <a:pt x="82365" y="234428"/>
                      <a:pt x="101749" y="218159"/>
                      <a:pt x="121323" y="205194"/>
                    </a:cubicBezTo>
                    <a:lnTo>
                      <a:pt x="120751" y="188416"/>
                    </a:lnTo>
                    <a:cubicBezTo>
                      <a:pt x="64062" y="184475"/>
                      <a:pt x="16397" y="156194"/>
                      <a:pt x="1652" y="117363"/>
                    </a:cubicBezTo>
                    <a:lnTo>
                      <a:pt x="0" y="112915"/>
                    </a:lnTo>
                    <a:lnTo>
                      <a:pt x="229045" y="112915"/>
                    </a:lnTo>
                    <a:cubicBezTo>
                      <a:pt x="229935" y="109991"/>
                      <a:pt x="230571" y="107068"/>
                      <a:pt x="231016" y="104208"/>
                    </a:cubicBezTo>
                    <a:cubicBezTo>
                      <a:pt x="235019" y="77770"/>
                      <a:pt x="222754" y="52412"/>
                      <a:pt x="198921" y="37986"/>
                    </a:cubicBezTo>
                    <a:cubicBezTo>
                      <a:pt x="175089" y="23559"/>
                      <a:pt x="146426" y="24703"/>
                      <a:pt x="123865" y="40782"/>
                    </a:cubicBezTo>
                    <a:cubicBezTo>
                      <a:pt x="120433" y="49552"/>
                      <a:pt x="113697" y="58640"/>
                      <a:pt x="104990" y="66330"/>
                    </a:cubicBezTo>
                    <a:cubicBezTo>
                      <a:pt x="103909" y="67284"/>
                      <a:pt x="80395" y="87811"/>
                      <a:pt x="64761" y="82155"/>
                    </a:cubicBezTo>
                    <a:cubicBezTo>
                      <a:pt x="64697" y="82663"/>
                      <a:pt x="64634" y="83235"/>
                      <a:pt x="64570" y="83744"/>
                    </a:cubicBezTo>
                    <a:cubicBezTo>
                      <a:pt x="63744" y="89781"/>
                      <a:pt x="62536" y="98869"/>
                      <a:pt x="50461" y="100458"/>
                    </a:cubicBezTo>
                    <a:lnTo>
                      <a:pt x="47220" y="100903"/>
                    </a:lnTo>
                    <a:lnTo>
                      <a:pt x="45885" y="90353"/>
                    </a:lnTo>
                    <a:lnTo>
                      <a:pt x="49127" y="89908"/>
                    </a:lnTo>
                    <a:cubicBezTo>
                      <a:pt x="52813" y="89400"/>
                      <a:pt x="53385" y="87557"/>
                      <a:pt x="54084" y="82346"/>
                    </a:cubicBezTo>
                    <a:cubicBezTo>
                      <a:pt x="54465" y="79549"/>
                      <a:pt x="54846" y="76626"/>
                      <a:pt x="56117" y="74211"/>
                    </a:cubicBezTo>
                    <a:cubicBezTo>
                      <a:pt x="50843" y="63407"/>
                      <a:pt x="55228" y="44468"/>
                      <a:pt x="72323" y="29342"/>
                    </a:cubicBezTo>
                    <a:cubicBezTo>
                      <a:pt x="82047" y="20763"/>
                      <a:pt x="93232" y="14852"/>
                      <a:pt x="102956" y="13073"/>
                    </a:cubicBezTo>
                    <a:cubicBezTo>
                      <a:pt x="129521" y="1188"/>
                      <a:pt x="170322" y="-6502"/>
                      <a:pt x="205404" y="7607"/>
                    </a:cubicBezTo>
                    <a:cubicBezTo>
                      <a:pt x="229109" y="17140"/>
                      <a:pt x="246395" y="34999"/>
                      <a:pt x="256882" y="60865"/>
                    </a:cubicBezTo>
                    <a:cubicBezTo>
                      <a:pt x="262792" y="75545"/>
                      <a:pt x="263555" y="93912"/>
                      <a:pt x="259043" y="112915"/>
                    </a:cubicBezTo>
                    <a:lnTo>
                      <a:pt x="268639" y="112915"/>
                    </a:lnTo>
                    <a:lnTo>
                      <a:pt x="266923" y="117363"/>
                    </a:lnTo>
                    <a:cubicBezTo>
                      <a:pt x="262093" y="129947"/>
                      <a:pt x="253831" y="141577"/>
                      <a:pt x="242328" y="151873"/>
                    </a:cubicBezTo>
                    <a:cubicBezTo>
                      <a:pt x="236862" y="160389"/>
                      <a:pt x="230634" y="167888"/>
                      <a:pt x="223771" y="174307"/>
                    </a:cubicBezTo>
                    <a:cubicBezTo>
                      <a:pt x="207437" y="187844"/>
                      <a:pt x="188054" y="198012"/>
                      <a:pt x="169306" y="207863"/>
                    </a:cubicBezTo>
                    <a:cubicBezTo>
                      <a:pt x="161361" y="211994"/>
                      <a:pt x="153862" y="215934"/>
                      <a:pt x="146681" y="220065"/>
                    </a:cubicBezTo>
                    <a:lnTo>
                      <a:pt x="143948" y="303447"/>
                    </a:lnTo>
                    <a:cubicBezTo>
                      <a:pt x="169433" y="316158"/>
                      <a:pt x="170322" y="335986"/>
                      <a:pt x="167780" y="348252"/>
                    </a:cubicBezTo>
                    <a:cubicBezTo>
                      <a:pt x="179410" y="353908"/>
                      <a:pt x="187799" y="362297"/>
                      <a:pt x="191549" y="372021"/>
                    </a:cubicBezTo>
                    <a:lnTo>
                      <a:pt x="193201" y="376469"/>
                    </a:lnTo>
                    <a:lnTo>
                      <a:pt x="153544" y="376469"/>
                    </a:lnTo>
                    <a:cubicBezTo>
                      <a:pt x="151574" y="378757"/>
                      <a:pt x="149604" y="380664"/>
                      <a:pt x="147697" y="382189"/>
                    </a:cubicBezTo>
                    <a:cubicBezTo>
                      <a:pt x="144011" y="385113"/>
                      <a:pt x="139308" y="386765"/>
                      <a:pt x="134415" y="388481"/>
                    </a:cubicBezTo>
                    <a:cubicBezTo>
                      <a:pt x="124628" y="391913"/>
                      <a:pt x="113569" y="395790"/>
                      <a:pt x="106261" y="411297"/>
                    </a:cubicBezTo>
                    <a:lnTo>
                      <a:pt x="105053" y="413839"/>
                    </a:lnTo>
                    <a:close/>
                    <a:moveTo>
                      <a:pt x="85225" y="369923"/>
                    </a:moveTo>
                    <a:lnTo>
                      <a:pt x="149096" y="369923"/>
                    </a:lnTo>
                    <a:lnTo>
                      <a:pt x="142931" y="375580"/>
                    </a:lnTo>
                    <a:cubicBezTo>
                      <a:pt x="140961" y="377359"/>
                      <a:pt x="138927" y="379012"/>
                      <a:pt x="136893" y="380537"/>
                    </a:cubicBezTo>
                    <a:cubicBezTo>
                      <a:pt x="139499" y="379520"/>
                      <a:pt x="141787" y="378440"/>
                      <a:pt x="143630" y="376978"/>
                    </a:cubicBezTo>
                    <a:cubicBezTo>
                      <a:pt x="145473" y="375516"/>
                      <a:pt x="147507" y="373482"/>
                      <a:pt x="149477" y="371067"/>
                    </a:cubicBezTo>
                    <a:lnTo>
                      <a:pt x="150430" y="369860"/>
                    </a:lnTo>
                    <a:lnTo>
                      <a:pt x="183224" y="369860"/>
                    </a:lnTo>
                    <a:cubicBezTo>
                      <a:pt x="179156" y="363060"/>
                      <a:pt x="171848" y="357022"/>
                      <a:pt x="162632" y="353018"/>
                    </a:cubicBezTo>
                    <a:lnTo>
                      <a:pt x="160090" y="351874"/>
                    </a:lnTo>
                    <a:lnTo>
                      <a:pt x="160789" y="349205"/>
                    </a:lnTo>
                    <a:cubicBezTo>
                      <a:pt x="163967" y="337066"/>
                      <a:pt x="163141" y="320225"/>
                      <a:pt x="140961" y="309167"/>
                    </a:cubicBezTo>
                    <a:cubicBezTo>
                      <a:pt x="140325" y="308849"/>
                      <a:pt x="139626" y="308468"/>
                      <a:pt x="138991" y="308150"/>
                    </a:cubicBezTo>
                    <a:lnTo>
                      <a:pt x="137275" y="307197"/>
                    </a:lnTo>
                    <a:lnTo>
                      <a:pt x="140325" y="216188"/>
                    </a:lnTo>
                    <a:lnTo>
                      <a:pt x="141851" y="215299"/>
                    </a:lnTo>
                    <a:cubicBezTo>
                      <a:pt x="149604" y="210786"/>
                      <a:pt x="157675" y="206528"/>
                      <a:pt x="166255" y="202016"/>
                    </a:cubicBezTo>
                    <a:cubicBezTo>
                      <a:pt x="184685" y="192356"/>
                      <a:pt x="203815" y="182315"/>
                      <a:pt x="219449" y="169350"/>
                    </a:cubicBezTo>
                    <a:cubicBezTo>
                      <a:pt x="225868" y="163376"/>
                      <a:pt x="231842" y="156131"/>
                      <a:pt x="237053" y="147932"/>
                    </a:cubicBezTo>
                    <a:lnTo>
                      <a:pt x="237625" y="147233"/>
                    </a:lnTo>
                    <a:cubicBezTo>
                      <a:pt x="247158" y="138781"/>
                      <a:pt x="254276" y="129438"/>
                      <a:pt x="258915" y="119397"/>
                    </a:cubicBezTo>
                    <a:lnTo>
                      <a:pt x="250463" y="119397"/>
                    </a:lnTo>
                    <a:lnTo>
                      <a:pt x="251607" y="115266"/>
                    </a:lnTo>
                    <a:cubicBezTo>
                      <a:pt x="256882" y="96137"/>
                      <a:pt x="256564" y="77706"/>
                      <a:pt x="250781" y="63280"/>
                    </a:cubicBezTo>
                    <a:cubicBezTo>
                      <a:pt x="241057" y="39193"/>
                      <a:pt x="224915" y="22479"/>
                      <a:pt x="202925" y="13645"/>
                    </a:cubicBezTo>
                    <a:cubicBezTo>
                      <a:pt x="169496" y="235"/>
                      <a:pt x="129394" y="8243"/>
                      <a:pt x="105180" y="19174"/>
                    </a:cubicBezTo>
                    <a:lnTo>
                      <a:pt x="104354" y="19428"/>
                    </a:lnTo>
                    <a:cubicBezTo>
                      <a:pt x="95647" y="20890"/>
                      <a:pt x="85479" y="26292"/>
                      <a:pt x="76518" y="34236"/>
                    </a:cubicBezTo>
                    <a:cubicBezTo>
                      <a:pt x="61202" y="47773"/>
                      <a:pt x="57325" y="64678"/>
                      <a:pt x="62536" y="72558"/>
                    </a:cubicBezTo>
                    <a:lnTo>
                      <a:pt x="63426" y="73893"/>
                    </a:lnTo>
                    <a:lnTo>
                      <a:pt x="64697" y="74846"/>
                    </a:lnTo>
                    <a:cubicBezTo>
                      <a:pt x="73213" y="81202"/>
                      <a:pt x="92597" y="68555"/>
                      <a:pt x="100605" y="61500"/>
                    </a:cubicBezTo>
                    <a:cubicBezTo>
                      <a:pt x="108739" y="54319"/>
                      <a:pt x="115158" y="45612"/>
                      <a:pt x="118082" y="37604"/>
                    </a:cubicBezTo>
                    <a:lnTo>
                      <a:pt x="118399" y="36651"/>
                    </a:lnTo>
                    <a:lnTo>
                      <a:pt x="119162" y="36079"/>
                    </a:lnTo>
                    <a:cubicBezTo>
                      <a:pt x="144011" y="17839"/>
                      <a:pt x="175852" y="16441"/>
                      <a:pt x="202226" y="32393"/>
                    </a:cubicBezTo>
                    <a:cubicBezTo>
                      <a:pt x="228283" y="48154"/>
                      <a:pt x="241756" y="76054"/>
                      <a:pt x="237371" y="105161"/>
                    </a:cubicBezTo>
                    <a:cubicBezTo>
                      <a:pt x="236799" y="109165"/>
                      <a:pt x="235782" y="113169"/>
                      <a:pt x="234447" y="117173"/>
                    </a:cubicBezTo>
                    <a:lnTo>
                      <a:pt x="233685" y="119397"/>
                    </a:lnTo>
                    <a:lnTo>
                      <a:pt x="9533" y="119397"/>
                    </a:lnTo>
                    <a:cubicBezTo>
                      <a:pt x="25548" y="154224"/>
                      <a:pt x="70798" y="179201"/>
                      <a:pt x="123992" y="181997"/>
                    </a:cubicBezTo>
                    <a:lnTo>
                      <a:pt x="126979" y="182188"/>
                    </a:lnTo>
                    <a:lnTo>
                      <a:pt x="127869" y="208626"/>
                    </a:lnTo>
                    <a:lnTo>
                      <a:pt x="126344" y="209642"/>
                    </a:lnTo>
                    <a:cubicBezTo>
                      <a:pt x="107786" y="221718"/>
                      <a:pt x="88847" y="236843"/>
                      <a:pt x="89419" y="257180"/>
                    </a:cubicBezTo>
                    <a:cubicBezTo>
                      <a:pt x="89928" y="274212"/>
                      <a:pt x="104990" y="293977"/>
                      <a:pt x="129839" y="310056"/>
                    </a:cubicBezTo>
                    <a:lnTo>
                      <a:pt x="131301" y="311010"/>
                    </a:lnTo>
                    <a:lnTo>
                      <a:pt x="132508" y="347362"/>
                    </a:lnTo>
                    <a:lnTo>
                      <a:pt x="129331" y="347553"/>
                    </a:lnTo>
                    <a:cubicBezTo>
                      <a:pt x="109502" y="348760"/>
                      <a:pt x="92470" y="357531"/>
                      <a:pt x="85098" y="369923"/>
                    </a:cubicBezTo>
                    <a:close/>
                    <a:moveTo>
                      <a:pt x="157802" y="351112"/>
                    </a:moveTo>
                    <a:lnTo>
                      <a:pt x="154307" y="350158"/>
                    </a:lnTo>
                    <a:cubicBezTo>
                      <a:pt x="149541" y="348824"/>
                      <a:pt x="144393" y="347934"/>
                      <a:pt x="139054" y="347616"/>
                    </a:cubicBezTo>
                    <a:lnTo>
                      <a:pt x="135877" y="347426"/>
                    </a:lnTo>
                    <a:lnTo>
                      <a:pt x="136957" y="314187"/>
                    </a:lnTo>
                    <a:lnTo>
                      <a:pt x="141914" y="317683"/>
                    </a:lnTo>
                    <a:cubicBezTo>
                      <a:pt x="153099" y="325563"/>
                      <a:pt x="159709" y="334906"/>
                      <a:pt x="159073" y="342151"/>
                    </a:cubicBezTo>
                    <a:cubicBezTo>
                      <a:pt x="158883" y="344057"/>
                      <a:pt x="158629" y="345837"/>
                      <a:pt x="158374" y="347616"/>
                    </a:cubicBezTo>
                    <a:lnTo>
                      <a:pt x="157739" y="351175"/>
                    </a:lnTo>
                    <a:close/>
                    <a:moveTo>
                      <a:pt x="142613" y="341325"/>
                    </a:moveTo>
                    <a:cubicBezTo>
                      <a:pt x="145981" y="341642"/>
                      <a:pt x="149286" y="342214"/>
                      <a:pt x="152464" y="342913"/>
                    </a:cubicBezTo>
                    <a:cubicBezTo>
                      <a:pt x="152464" y="342469"/>
                      <a:pt x="152591" y="341960"/>
                      <a:pt x="152591" y="341515"/>
                    </a:cubicBezTo>
                    <a:cubicBezTo>
                      <a:pt x="152845" y="338338"/>
                      <a:pt x="149922" y="332745"/>
                      <a:pt x="143122" y="326771"/>
                    </a:cubicBezTo>
                    <a:lnTo>
                      <a:pt x="142613" y="341325"/>
                    </a:lnTo>
                    <a:close/>
                    <a:moveTo>
                      <a:pt x="131110" y="303892"/>
                    </a:moveTo>
                    <a:lnTo>
                      <a:pt x="125517" y="299252"/>
                    </a:lnTo>
                    <a:cubicBezTo>
                      <a:pt x="105498" y="282665"/>
                      <a:pt x="100096" y="260549"/>
                      <a:pt x="111409" y="241483"/>
                    </a:cubicBezTo>
                    <a:cubicBezTo>
                      <a:pt x="114141" y="236843"/>
                      <a:pt x="118145" y="232331"/>
                      <a:pt x="123293" y="228009"/>
                    </a:cubicBezTo>
                    <a:lnTo>
                      <a:pt x="128441" y="223688"/>
                    </a:lnTo>
                    <a:lnTo>
                      <a:pt x="131110" y="303892"/>
                    </a:lnTo>
                    <a:close/>
                    <a:moveTo>
                      <a:pt x="122403" y="237797"/>
                    </a:moveTo>
                    <a:cubicBezTo>
                      <a:pt x="120243" y="240084"/>
                      <a:pt x="118463" y="242436"/>
                      <a:pt x="117065" y="244787"/>
                    </a:cubicBezTo>
                    <a:cubicBezTo>
                      <a:pt x="108612" y="259023"/>
                      <a:pt x="111409" y="275420"/>
                      <a:pt x="124119" y="288957"/>
                    </a:cubicBezTo>
                    <a:lnTo>
                      <a:pt x="122403" y="237797"/>
                    </a:lnTo>
                    <a:close/>
                    <a:moveTo>
                      <a:pt x="140770" y="200745"/>
                    </a:moveTo>
                    <a:lnTo>
                      <a:pt x="141406" y="182188"/>
                    </a:lnTo>
                    <a:lnTo>
                      <a:pt x="144393" y="182060"/>
                    </a:lnTo>
                    <a:cubicBezTo>
                      <a:pt x="150748" y="181743"/>
                      <a:pt x="157167" y="181044"/>
                      <a:pt x="163522" y="180027"/>
                    </a:cubicBezTo>
                    <a:lnTo>
                      <a:pt x="165746" y="186064"/>
                    </a:lnTo>
                    <a:cubicBezTo>
                      <a:pt x="160980" y="188924"/>
                      <a:pt x="156214" y="191721"/>
                      <a:pt x="151447" y="194517"/>
                    </a:cubicBezTo>
                    <a:lnTo>
                      <a:pt x="140770" y="200809"/>
                    </a:lnTo>
                    <a:close/>
                    <a:moveTo>
                      <a:pt x="147697" y="188416"/>
                    </a:moveTo>
                    <a:lnTo>
                      <a:pt x="147697" y="189178"/>
                    </a:lnTo>
                    <a:cubicBezTo>
                      <a:pt x="147697" y="189178"/>
                      <a:pt x="148142" y="188924"/>
                      <a:pt x="148142" y="188924"/>
                    </a:cubicBezTo>
                    <a:cubicBezTo>
                      <a:pt x="148460" y="188734"/>
                      <a:pt x="148778" y="188543"/>
                      <a:pt x="149096" y="188352"/>
                    </a:cubicBezTo>
                    <a:cubicBezTo>
                      <a:pt x="148651" y="188352"/>
                      <a:pt x="148142" y="188416"/>
                      <a:pt x="147697" y="188479"/>
                    </a:cubicBezTo>
                    <a:close/>
                  </a:path>
                </a:pathLst>
              </a:custGeom>
              <a:solidFill>
                <a:srgbClr val="B3B3B3"/>
              </a:solidFill>
              <a:ln w="0" cap="flat">
                <a:noFill/>
                <a:prstDash val="solid"/>
                <a:miter/>
              </a:ln>
            </p:spPr>
            <p:txBody>
              <a:bodyPr rtlCol="0" anchor="ctr"/>
              <a:lstStyle/>
              <a:p>
                <a:endParaRPr lang="en-US"/>
              </a:p>
            </p:txBody>
          </p:sp>
          <p:grpSp>
            <p:nvGrpSpPr>
              <p:cNvPr id="138" name="Graphic 23">
                <a:extLst>
                  <a:ext uri="{FF2B5EF4-FFF2-40B4-BE49-F238E27FC236}">
                    <a16:creationId xmlns:a16="http://schemas.microsoft.com/office/drawing/2014/main" id="{526753D8-B2B7-A018-757A-2A81E032681C}"/>
                  </a:ext>
                </a:extLst>
              </p:cNvPr>
              <p:cNvGrpSpPr/>
              <p:nvPr/>
            </p:nvGrpSpPr>
            <p:grpSpPr>
              <a:xfrm>
                <a:off x="4826457" y="4583242"/>
                <a:ext cx="245571" cy="371851"/>
                <a:chOff x="4826457" y="4583242"/>
                <a:chExt cx="245571" cy="371851"/>
              </a:xfrm>
              <a:solidFill>
                <a:srgbClr val="B3B3B3"/>
              </a:solidFill>
            </p:grpSpPr>
            <p:sp>
              <p:nvSpPr>
                <p:cNvPr id="139" name="Freeform 138">
                  <a:extLst>
                    <a:ext uri="{FF2B5EF4-FFF2-40B4-BE49-F238E27FC236}">
                      <a16:creationId xmlns:a16="http://schemas.microsoft.com/office/drawing/2014/main" id="{05E599A8-E934-2616-83ED-E5BDB4C5F676}"/>
                    </a:ext>
                  </a:extLst>
                </p:cNvPr>
                <p:cNvSpPr/>
                <p:nvPr/>
              </p:nvSpPr>
              <p:spPr>
                <a:xfrm>
                  <a:off x="4988628" y="4583242"/>
                  <a:ext cx="83400" cy="95014"/>
                </a:xfrm>
                <a:custGeom>
                  <a:avLst/>
                  <a:gdLst>
                    <a:gd name="connsiteX0" fmla="*/ 5529 w 83400"/>
                    <a:gd name="connsiteY0" fmla="*/ 95015 h 95014"/>
                    <a:gd name="connsiteX1" fmla="*/ 0 w 83400"/>
                    <a:gd name="connsiteY1" fmla="*/ 91583 h 95014"/>
                    <a:gd name="connsiteX2" fmla="*/ 29234 w 83400"/>
                    <a:gd name="connsiteY2" fmla="*/ 43981 h 95014"/>
                    <a:gd name="connsiteX3" fmla="*/ 33175 w 83400"/>
                    <a:gd name="connsiteY3" fmla="*/ 7438 h 95014"/>
                    <a:gd name="connsiteX4" fmla="*/ 62028 w 83400"/>
                    <a:gd name="connsiteY4" fmla="*/ 956 h 95014"/>
                    <a:gd name="connsiteX5" fmla="*/ 62854 w 83400"/>
                    <a:gd name="connsiteY5" fmla="*/ 1210 h 95014"/>
                    <a:gd name="connsiteX6" fmla="*/ 83382 w 83400"/>
                    <a:gd name="connsiteY6" fmla="*/ 26631 h 95014"/>
                    <a:gd name="connsiteX7" fmla="*/ 61202 w 83400"/>
                    <a:gd name="connsiteY7" fmla="*/ 55739 h 95014"/>
                    <a:gd name="connsiteX8" fmla="*/ 41119 w 83400"/>
                    <a:gd name="connsiteY8" fmla="*/ 94443 h 95014"/>
                    <a:gd name="connsiteX9" fmla="*/ 35336 w 83400"/>
                    <a:gd name="connsiteY9" fmla="*/ 91456 h 95014"/>
                    <a:gd name="connsiteX10" fmla="*/ 56245 w 83400"/>
                    <a:gd name="connsiteY10" fmla="*/ 51099 h 95014"/>
                    <a:gd name="connsiteX11" fmla="*/ 57071 w 83400"/>
                    <a:gd name="connsiteY11" fmla="*/ 50591 h 95014"/>
                    <a:gd name="connsiteX12" fmla="*/ 76899 w 83400"/>
                    <a:gd name="connsiteY12" fmla="*/ 26886 h 95014"/>
                    <a:gd name="connsiteX13" fmla="*/ 60375 w 83400"/>
                    <a:gd name="connsiteY13" fmla="*/ 7248 h 95014"/>
                    <a:gd name="connsiteX14" fmla="*/ 38068 w 83400"/>
                    <a:gd name="connsiteY14" fmla="*/ 11696 h 95014"/>
                    <a:gd name="connsiteX15" fmla="*/ 35844 w 83400"/>
                    <a:gd name="connsiteY15" fmla="*/ 43473 h 95014"/>
                    <a:gd name="connsiteX16" fmla="*/ 36289 w 83400"/>
                    <a:gd name="connsiteY16" fmla="*/ 44871 h 95014"/>
                    <a:gd name="connsiteX17" fmla="*/ 5529 w 83400"/>
                    <a:gd name="connsiteY17" fmla="*/ 94951 h 9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400" h="95014">
                      <a:moveTo>
                        <a:pt x="5529" y="95015"/>
                      </a:moveTo>
                      <a:lnTo>
                        <a:pt x="0" y="91583"/>
                      </a:lnTo>
                      <a:lnTo>
                        <a:pt x="29234" y="43981"/>
                      </a:lnTo>
                      <a:cubicBezTo>
                        <a:pt x="27709" y="38389"/>
                        <a:pt x="23324" y="18560"/>
                        <a:pt x="33175" y="7438"/>
                      </a:cubicBezTo>
                      <a:cubicBezTo>
                        <a:pt x="39085" y="702"/>
                        <a:pt x="48809" y="-1459"/>
                        <a:pt x="62028" y="956"/>
                      </a:cubicBezTo>
                      <a:lnTo>
                        <a:pt x="62854" y="1210"/>
                      </a:lnTo>
                      <a:cubicBezTo>
                        <a:pt x="63680" y="1591"/>
                        <a:pt x="82746" y="11124"/>
                        <a:pt x="83382" y="26631"/>
                      </a:cubicBezTo>
                      <a:cubicBezTo>
                        <a:pt x="83827" y="36736"/>
                        <a:pt x="76327" y="46524"/>
                        <a:pt x="61202" y="55739"/>
                      </a:cubicBezTo>
                      <a:lnTo>
                        <a:pt x="41119" y="94443"/>
                      </a:lnTo>
                      <a:lnTo>
                        <a:pt x="35336" y="91456"/>
                      </a:lnTo>
                      <a:lnTo>
                        <a:pt x="56245" y="51099"/>
                      </a:lnTo>
                      <a:lnTo>
                        <a:pt x="57071" y="50591"/>
                      </a:lnTo>
                      <a:cubicBezTo>
                        <a:pt x="70544" y="42583"/>
                        <a:pt x="77217" y="34576"/>
                        <a:pt x="76899" y="26886"/>
                      </a:cubicBezTo>
                      <a:cubicBezTo>
                        <a:pt x="76454" y="16272"/>
                        <a:pt x="62854" y="8519"/>
                        <a:pt x="60375" y="7248"/>
                      </a:cubicBezTo>
                      <a:cubicBezTo>
                        <a:pt x="49826" y="5405"/>
                        <a:pt x="42326" y="6866"/>
                        <a:pt x="38068" y="11696"/>
                      </a:cubicBezTo>
                      <a:cubicBezTo>
                        <a:pt x="29171" y="21738"/>
                        <a:pt x="35780" y="43219"/>
                        <a:pt x="35844" y="43473"/>
                      </a:cubicBezTo>
                      <a:lnTo>
                        <a:pt x="36289" y="44871"/>
                      </a:lnTo>
                      <a:lnTo>
                        <a:pt x="5529" y="94951"/>
                      </a:lnTo>
                      <a:close/>
                    </a:path>
                  </a:pathLst>
                </a:custGeom>
                <a:solidFill>
                  <a:srgbClr val="B3B3B3"/>
                </a:solidFill>
                <a:ln w="0"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D9A5E911-CC7B-718C-8944-CFBCF9486F2D}"/>
                    </a:ext>
                  </a:extLst>
                </p:cNvPr>
                <p:cNvSpPr/>
                <p:nvPr/>
              </p:nvSpPr>
              <p:spPr>
                <a:xfrm>
                  <a:off x="5004325" y="4722235"/>
                  <a:ext cx="28090" cy="6545"/>
                </a:xfrm>
                <a:custGeom>
                  <a:avLst/>
                  <a:gdLst>
                    <a:gd name="connsiteX0" fmla="*/ 0 w 28090"/>
                    <a:gd name="connsiteY0" fmla="*/ 0 h 6545"/>
                    <a:gd name="connsiteX1" fmla="*/ 28090 w 28090"/>
                    <a:gd name="connsiteY1" fmla="*/ 0 h 6545"/>
                    <a:gd name="connsiteX2" fmla="*/ 28090 w 28090"/>
                    <a:gd name="connsiteY2" fmla="*/ 6546 h 6545"/>
                    <a:gd name="connsiteX3" fmla="*/ 0 w 28090"/>
                    <a:gd name="connsiteY3" fmla="*/ 6546 h 6545"/>
                  </a:gdLst>
                  <a:ahLst/>
                  <a:cxnLst>
                    <a:cxn ang="0">
                      <a:pos x="connsiteX0" y="connsiteY0"/>
                    </a:cxn>
                    <a:cxn ang="0">
                      <a:pos x="connsiteX1" y="connsiteY1"/>
                    </a:cxn>
                    <a:cxn ang="0">
                      <a:pos x="connsiteX2" y="connsiteY2"/>
                    </a:cxn>
                    <a:cxn ang="0">
                      <a:pos x="connsiteX3" y="connsiteY3"/>
                    </a:cxn>
                  </a:cxnLst>
                  <a:rect l="l" t="t" r="r" b="b"/>
                  <a:pathLst>
                    <a:path w="28090" h="6545">
                      <a:moveTo>
                        <a:pt x="0" y="0"/>
                      </a:moveTo>
                      <a:lnTo>
                        <a:pt x="28090" y="0"/>
                      </a:lnTo>
                      <a:lnTo>
                        <a:pt x="28090" y="6546"/>
                      </a:lnTo>
                      <a:lnTo>
                        <a:pt x="0" y="6546"/>
                      </a:lnTo>
                      <a:close/>
                    </a:path>
                  </a:pathLst>
                </a:custGeom>
                <a:solidFill>
                  <a:srgbClr val="B3B3B3"/>
                </a:solidFill>
                <a:ln w="0"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311F2309-DA12-A059-9444-8DD544625931}"/>
                    </a:ext>
                  </a:extLst>
                </p:cNvPr>
                <p:cNvSpPr/>
                <p:nvPr/>
              </p:nvSpPr>
              <p:spPr>
                <a:xfrm>
                  <a:off x="4826457" y="4672981"/>
                  <a:ext cx="240277" cy="282112"/>
                </a:xfrm>
                <a:custGeom>
                  <a:avLst/>
                  <a:gdLst>
                    <a:gd name="connsiteX0" fmla="*/ 101541 w 240277"/>
                    <a:gd name="connsiteY0" fmla="*/ 282112 h 282112"/>
                    <a:gd name="connsiteX1" fmla="*/ 12376 w 240277"/>
                    <a:gd name="connsiteY1" fmla="*/ 282112 h 282112"/>
                    <a:gd name="connsiteX2" fmla="*/ 11486 w 240277"/>
                    <a:gd name="connsiteY2" fmla="*/ 281413 h 282112"/>
                    <a:gd name="connsiteX3" fmla="*/ 3415 w 240277"/>
                    <a:gd name="connsiteY3" fmla="*/ 265906 h 282112"/>
                    <a:gd name="connsiteX4" fmla="*/ 12185 w 240277"/>
                    <a:gd name="connsiteY4" fmla="*/ 251162 h 282112"/>
                    <a:gd name="connsiteX5" fmla="*/ 47775 w 240277"/>
                    <a:gd name="connsiteY5" fmla="*/ 181508 h 282112"/>
                    <a:gd name="connsiteX6" fmla="*/ 39259 w 240277"/>
                    <a:gd name="connsiteY6" fmla="*/ 170322 h 282112"/>
                    <a:gd name="connsiteX7" fmla="*/ 46695 w 240277"/>
                    <a:gd name="connsiteY7" fmla="*/ 153608 h 282112"/>
                    <a:gd name="connsiteX8" fmla="*/ 9707 w 240277"/>
                    <a:gd name="connsiteY8" fmla="*/ 30124 h 282112"/>
                    <a:gd name="connsiteX9" fmla="*/ 110 w 240277"/>
                    <a:gd name="connsiteY9" fmla="*/ 10613 h 282112"/>
                    <a:gd name="connsiteX10" fmla="*/ 8563 w 240277"/>
                    <a:gd name="connsiteY10" fmla="*/ 318 h 282112"/>
                    <a:gd name="connsiteX11" fmla="*/ 9262 w 240277"/>
                    <a:gd name="connsiteY11" fmla="*/ 0 h 282112"/>
                    <a:gd name="connsiteX12" fmla="*/ 231253 w 240277"/>
                    <a:gd name="connsiteY12" fmla="*/ 0 h 282112"/>
                    <a:gd name="connsiteX13" fmla="*/ 232079 w 240277"/>
                    <a:gd name="connsiteY13" fmla="*/ 572 h 282112"/>
                    <a:gd name="connsiteX14" fmla="*/ 240277 w 240277"/>
                    <a:gd name="connsiteY14" fmla="*/ 13727 h 282112"/>
                    <a:gd name="connsiteX15" fmla="*/ 230554 w 240277"/>
                    <a:gd name="connsiteY15" fmla="*/ 30251 h 282112"/>
                    <a:gd name="connsiteX16" fmla="*/ 193566 w 240277"/>
                    <a:gd name="connsiteY16" fmla="*/ 153608 h 282112"/>
                    <a:gd name="connsiteX17" fmla="*/ 201002 w 240277"/>
                    <a:gd name="connsiteY17" fmla="*/ 170322 h 282112"/>
                    <a:gd name="connsiteX18" fmla="*/ 192486 w 240277"/>
                    <a:gd name="connsiteY18" fmla="*/ 181508 h 282112"/>
                    <a:gd name="connsiteX19" fmla="*/ 228139 w 240277"/>
                    <a:gd name="connsiteY19" fmla="*/ 251098 h 282112"/>
                    <a:gd name="connsiteX20" fmla="*/ 236909 w 240277"/>
                    <a:gd name="connsiteY20" fmla="*/ 265843 h 282112"/>
                    <a:gd name="connsiteX21" fmla="*/ 228838 w 240277"/>
                    <a:gd name="connsiteY21" fmla="*/ 281350 h 282112"/>
                    <a:gd name="connsiteX22" fmla="*/ 227948 w 240277"/>
                    <a:gd name="connsiteY22" fmla="*/ 282049 h 282112"/>
                    <a:gd name="connsiteX23" fmla="*/ 101414 w 240277"/>
                    <a:gd name="connsiteY23" fmla="*/ 282049 h 282112"/>
                    <a:gd name="connsiteX24" fmla="*/ 14728 w 240277"/>
                    <a:gd name="connsiteY24" fmla="*/ 275630 h 282112"/>
                    <a:gd name="connsiteX25" fmla="*/ 225660 w 240277"/>
                    <a:gd name="connsiteY25" fmla="*/ 275630 h 282112"/>
                    <a:gd name="connsiteX26" fmla="*/ 230490 w 240277"/>
                    <a:gd name="connsiteY26" fmla="*/ 266033 h 282112"/>
                    <a:gd name="connsiteX27" fmla="*/ 223754 w 240277"/>
                    <a:gd name="connsiteY27" fmla="*/ 255992 h 282112"/>
                    <a:gd name="connsiteX28" fmla="*/ 223118 w 240277"/>
                    <a:gd name="connsiteY28" fmla="*/ 255547 h 282112"/>
                    <a:gd name="connsiteX29" fmla="*/ 222737 w 240277"/>
                    <a:gd name="connsiteY29" fmla="*/ 254848 h 282112"/>
                    <a:gd name="connsiteX30" fmla="*/ 183715 w 240277"/>
                    <a:gd name="connsiteY30" fmla="*/ 178584 h 282112"/>
                    <a:gd name="connsiteX31" fmla="*/ 186956 w 240277"/>
                    <a:gd name="connsiteY31" fmla="*/ 177250 h 282112"/>
                    <a:gd name="connsiteX32" fmla="*/ 194646 w 240277"/>
                    <a:gd name="connsiteY32" fmla="*/ 169306 h 282112"/>
                    <a:gd name="connsiteX33" fmla="*/ 187719 w 240277"/>
                    <a:gd name="connsiteY33" fmla="*/ 157167 h 282112"/>
                    <a:gd name="connsiteX34" fmla="*/ 186194 w 240277"/>
                    <a:gd name="connsiteY34" fmla="*/ 155769 h 282112"/>
                    <a:gd name="connsiteX35" fmla="*/ 224961 w 240277"/>
                    <a:gd name="connsiteY35" fmla="*/ 26375 h 282112"/>
                    <a:gd name="connsiteX36" fmla="*/ 225851 w 240277"/>
                    <a:gd name="connsiteY36" fmla="*/ 25739 h 282112"/>
                    <a:gd name="connsiteX37" fmla="*/ 233795 w 240277"/>
                    <a:gd name="connsiteY37" fmla="*/ 13791 h 282112"/>
                    <a:gd name="connsiteX38" fmla="*/ 229219 w 240277"/>
                    <a:gd name="connsiteY38" fmla="*/ 6546 h 282112"/>
                    <a:gd name="connsiteX39" fmla="*/ 10851 w 240277"/>
                    <a:gd name="connsiteY39" fmla="*/ 6546 h 282112"/>
                    <a:gd name="connsiteX40" fmla="*/ 6593 w 240277"/>
                    <a:gd name="connsiteY40" fmla="*/ 11567 h 282112"/>
                    <a:gd name="connsiteX41" fmla="*/ 14728 w 240277"/>
                    <a:gd name="connsiteY41" fmla="*/ 25993 h 282112"/>
                    <a:gd name="connsiteX42" fmla="*/ 15427 w 240277"/>
                    <a:gd name="connsiteY42" fmla="*/ 26629 h 282112"/>
                    <a:gd name="connsiteX43" fmla="*/ 15681 w 240277"/>
                    <a:gd name="connsiteY43" fmla="*/ 27519 h 282112"/>
                    <a:gd name="connsiteX44" fmla="*/ 54130 w 240277"/>
                    <a:gd name="connsiteY44" fmla="*/ 155832 h 282112"/>
                    <a:gd name="connsiteX45" fmla="*/ 52605 w 240277"/>
                    <a:gd name="connsiteY45" fmla="*/ 157230 h 282112"/>
                    <a:gd name="connsiteX46" fmla="*/ 45678 w 240277"/>
                    <a:gd name="connsiteY46" fmla="*/ 169369 h 282112"/>
                    <a:gd name="connsiteX47" fmla="*/ 53368 w 240277"/>
                    <a:gd name="connsiteY47" fmla="*/ 177250 h 282112"/>
                    <a:gd name="connsiteX48" fmla="*/ 56673 w 240277"/>
                    <a:gd name="connsiteY48" fmla="*/ 178584 h 282112"/>
                    <a:gd name="connsiteX49" fmla="*/ 17270 w 240277"/>
                    <a:gd name="connsiteY49" fmla="*/ 255611 h 282112"/>
                    <a:gd name="connsiteX50" fmla="*/ 16634 w 240277"/>
                    <a:gd name="connsiteY50" fmla="*/ 256055 h 282112"/>
                    <a:gd name="connsiteX51" fmla="*/ 9897 w 240277"/>
                    <a:gd name="connsiteY51" fmla="*/ 266097 h 282112"/>
                    <a:gd name="connsiteX52" fmla="*/ 14664 w 240277"/>
                    <a:gd name="connsiteY52" fmla="*/ 275693 h 2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0277" h="282112">
                      <a:moveTo>
                        <a:pt x="101541" y="282112"/>
                      </a:moveTo>
                      <a:lnTo>
                        <a:pt x="12376" y="282112"/>
                      </a:lnTo>
                      <a:lnTo>
                        <a:pt x="11486" y="281413"/>
                      </a:lnTo>
                      <a:cubicBezTo>
                        <a:pt x="11169" y="281159"/>
                        <a:pt x="3288" y="274804"/>
                        <a:pt x="3415" y="265906"/>
                      </a:cubicBezTo>
                      <a:cubicBezTo>
                        <a:pt x="3542" y="260504"/>
                        <a:pt x="6466" y="255547"/>
                        <a:pt x="12185" y="251162"/>
                      </a:cubicBezTo>
                      <a:lnTo>
                        <a:pt x="47775" y="181508"/>
                      </a:lnTo>
                      <a:cubicBezTo>
                        <a:pt x="44661" y="179601"/>
                        <a:pt x="40212" y="175915"/>
                        <a:pt x="39259" y="170322"/>
                      </a:cubicBezTo>
                      <a:cubicBezTo>
                        <a:pt x="38306" y="164920"/>
                        <a:pt x="40848" y="159328"/>
                        <a:pt x="46695" y="153608"/>
                      </a:cubicBezTo>
                      <a:lnTo>
                        <a:pt x="9707" y="30124"/>
                      </a:lnTo>
                      <a:cubicBezTo>
                        <a:pt x="7038" y="27582"/>
                        <a:pt x="-1034" y="19066"/>
                        <a:pt x="110" y="10613"/>
                      </a:cubicBezTo>
                      <a:cubicBezTo>
                        <a:pt x="555" y="7626"/>
                        <a:pt x="2335" y="3368"/>
                        <a:pt x="8563" y="318"/>
                      </a:cubicBezTo>
                      <a:lnTo>
                        <a:pt x="9262" y="0"/>
                      </a:lnTo>
                      <a:lnTo>
                        <a:pt x="231253" y="0"/>
                      </a:lnTo>
                      <a:cubicBezTo>
                        <a:pt x="231253" y="0"/>
                        <a:pt x="232079" y="572"/>
                        <a:pt x="232079" y="572"/>
                      </a:cubicBezTo>
                      <a:cubicBezTo>
                        <a:pt x="237481" y="4322"/>
                        <a:pt x="240214" y="8707"/>
                        <a:pt x="240277" y="13727"/>
                      </a:cubicBezTo>
                      <a:cubicBezTo>
                        <a:pt x="240277" y="21672"/>
                        <a:pt x="233160" y="28154"/>
                        <a:pt x="230554" y="30251"/>
                      </a:cubicBezTo>
                      <a:lnTo>
                        <a:pt x="193566" y="153608"/>
                      </a:lnTo>
                      <a:cubicBezTo>
                        <a:pt x="199413" y="159328"/>
                        <a:pt x="201955" y="164920"/>
                        <a:pt x="201002" y="170322"/>
                      </a:cubicBezTo>
                      <a:cubicBezTo>
                        <a:pt x="200048" y="175915"/>
                        <a:pt x="195600" y="179538"/>
                        <a:pt x="192486" y="181508"/>
                      </a:cubicBezTo>
                      <a:lnTo>
                        <a:pt x="228139" y="251098"/>
                      </a:lnTo>
                      <a:cubicBezTo>
                        <a:pt x="233859" y="255484"/>
                        <a:pt x="236846" y="260441"/>
                        <a:pt x="236909" y="265843"/>
                      </a:cubicBezTo>
                      <a:cubicBezTo>
                        <a:pt x="237100" y="274740"/>
                        <a:pt x="229156" y="281032"/>
                        <a:pt x="228838" y="281350"/>
                      </a:cubicBezTo>
                      <a:lnTo>
                        <a:pt x="227948" y="282049"/>
                      </a:lnTo>
                      <a:lnTo>
                        <a:pt x="101414" y="282049"/>
                      </a:lnTo>
                      <a:close/>
                      <a:moveTo>
                        <a:pt x="14728" y="275630"/>
                      </a:moveTo>
                      <a:lnTo>
                        <a:pt x="225660" y="275630"/>
                      </a:lnTo>
                      <a:cubicBezTo>
                        <a:pt x="227249" y="274105"/>
                        <a:pt x="230554" y="270355"/>
                        <a:pt x="230490" y="266033"/>
                      </a:cubicBezTo>
                      <a:cubicBezTo>
                        <a:pt x="230427" y="262601"/>
                        <a:pt x="228139" y="259233"/>
                        <a:pt x="223754" y="255992"/>
                      </a:cubicBezTo>
                      <a:lnTo>
                        <a:pt x="223118" y="255547"/>
                      </a:lnTo>
                      <a:lnTo>
                        <a:pt x="222737" y="254848"/>
                      </a:lnTo>
                      <a:lnTo>
                        <a:pt x="183715" y="178584"/>
                      </a:lnTo>
                      <a:lnTo>
                        <a:pt x="186956" y="177250"/>
                      </a:lnTo>
                      <a:cubicBezTo>
                        <a:pt x="188863" y="176423"/>
                        <a:pt x="193947" y="173500"/>
                        <a:pt x="194646" y="169306"/>
                      </a:cubicBezTo>
                      <a:cubicBezTo>
                        <a:pt x="195345" y="164984"/>
                        <a:pt x="191278" y="160344"/>
                        <a:pt x="187719" y="157167"/>
                      </a:cubicBezTo>
                      <a:lnTo>
                        <a:pt x="186194" y="155769"/>
                      </a:lnTo>
                      <a:lnTo>
                        <a:pt x="224961" y="26375"/>
                      </a:lnTo>
                      <a:lnTo>
                        <a:pt x="225851" y="25739"/>
                      </a:lnTo>
                      <a:cubicBezTo>
                        <a:pt x="228075" y="24150"/>
                        <a:pt x="233859" y="18875"/>
                        <a:pt x="233795" y="13791"/>
                      </a:cubicBezTo>
                      <a:cubicBezTo>
                        <a:pt x="233795" y="11249"/>
                        <a:pt x="232206" y="8834"/>
                        <a:pt x="229219" y="6546"/>
                      </a:cubicBezTo>
                      <a:lnTo>
                        <a:pt x="10851" y="6546"/>
                      </a:lnTo>
                      <a:cubicBezTo>
                        <a:pt x="7038" y="8643"/>
                        <a:pt x="6720" y="10804"/>
                        <a:pt x="6593" y="11567"/>
                      </a:cubicBezTo>
                      <a:cubicBezTo>
                        <a:pt x="5894" y="16778"/>
                        <a:pt x="12440" y="23896"/>
                        <a:pt x="14728" y="25993"/>
                      </a:cubicBezTo>
                      <a:lnTo>
                        <a:pt x="15427" y="26629"/>
                      </a:lnTo>
                      <a:lnTo>
                        <a:pt x="15681" y="27519"/>
                      </a:lnTo>
                      <a:lnTo>
                        <a:pt x="54130" y="155832"/>
                      </a:lnTo>
                      <a:lnTo>
                        <a:pt x="52605" y="157230"/>
                      </a:lnTo>
                      <a:cubicBezTo>
                        <a:pt x="49046" y="160408"/>
                        <a:pt x="44979" y="165047"/>
                        <a:pt x="45678" y="169369"/>
                      </a:cubicBezTo>
                      <a:cubicBezTo>
                        <a:pt x="46504" y="174326"/>
                        <a:pt x="53304" y="177250"/>
                        <a:pt x="53368" y="177250"/>
                      </a:cubicBezTo>
                      <a:lnTo>
                        <a:pt x="56673" y="178584"/>
                      </a:lnTo>
                      <a:lnTo>
                        <a:pt x="17270" y="255611"/>
                      </a:lnTo>
                      <a:lnTo>
                        <a:pt x="16634" y="256055"/>
                      </a:lnTo>
                      <a:cubicBezTo>
                        <a:pt x="12249" y="259297"/>
                        <a:pt x="9961" y="262665"/>
                        <a:pt x="9897" y="266097"/>
                      </a:cubicBezTo>
                      <a:cubicBezTo>
                        <a:pt x="9770" y="270419"/>
                        <a:pt x="13139" y="274168"/>
                        <a:pt x="14664" y="275693"/>
                      </a:cubicBezTo>
                      <a:close/>
                    </a:path>
                  </a:pathLst>
                </a:custGeom>
                <a:solidFill>
                  <a:srgbClr val="B3B3B3"/>
                </a:solidFill>
                <a:ln w="0" cap="flat">
                  <a:noFill/>
                  <a:prstDash val="solid"/>
                  <a:miter/>
                </a:ln>
              </p:spPr>
              <p:txBody>
                <a:bodyPr rtlCol="0" anchor="ctr"/>
                <a:lstStyle/>
                <a:p>
                  <a:endParaRPr lang="en-US"/>
                </a:p>
              </p:txBody>
            </p:sp>
          </p:grpSp>
          <p:sp>
            <p:nvSpPr>
              <p:cNvPr id="142" name="Freeform 141">
                <a:extLst>
                  <a:ext uri="{FF2B5EF4-FFF2-40B4-BE49-F238E27FC236}">
                    <a16:creationId xmlns:a16="http://schemas.microsoft.com/office/drawing/2014/main" id="{7C9DE078-A87A-AD60-4519-6B7DFE992347}"/>
                  </a:ext>
                </a:extLst>
              </p:cNvPr>
              <p:cNvSpPr/>
              <p:nvPr/>
            </p:nvSpPr>
            <p:spPr>
              <a:xfrm>
                <a:off x="4958504" y="5187634"/>
                <a:ext cx="74293" cy="70925"/>
              </a:xfrm>
              <a:custGeom>
                <a:avLst/>
                <a:gdLst>
                  <a:gd name="connsiteX0" fmla="*/ 3305 w 74293"/>
                  <a:gd name="connsiteY0" fmla="*/ 70925 h 70925"/>
                  <a:gd name="connsiteX1" fmla="*/ 0 w 74293"/>
                  <a:gd name="connsiteY1" fmla="*/ 65269 h 70925"/>
                  <a:gd name="connsiteX2" fmla="*/ 68065 w 74293"/>
                  <a:gd name="connsiteY2" fmla="*/ 0 h 70925"/>
                  <a:gd name="connsiteX3" fmla="*/ 74294 w 74293"/>
                  <a:gd name="connsiteY3" fmla="*/ 1970 h 70925"/>
                  <a:gd name="connsiteX4" fmla="*/ 3305 w 74293"/>
                  <a:gd name="connsiteY4" fmla="*/ 70862 h 70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3" h="70925">
                    <a:moveTo>
                      <a:pt x="3305" y="70925"/>
                    </a:moveTo>
                    <a:lnTo>
                      <a:pt x="0" y="65269"/>
                    </a:lnTo>
                    <a:cubicBezTo>
                      <a:pt x="572" y="64951"/>
                      <a:pt x="58024" y="31077"/>
                      <a:pt x="68065" y="0"/>
                    </a:cubicBezTo>
                    <a:lnTo>
                      <a:pt x="74294" y="1970"/>
                    </a:lnTo>
                    <a:cubicBezTo>
                      <a:pt x="63490" y="35463"/>
                      <a:pt x="5720" y="69464"/>
                      <a:pt x="3305" y="70862"/>
                    </a:cubicBezTo>
                    <a:close/>
                  </a:path>
                </a:pathLst>
              </a:custGeom>
              <a:solidFill>
                <a:srgbClr val="B3B3B3"/>
              </a:solidFill>
              <a:ln w="0"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E523E9D-EBD6-3E0D-B6DF-7F26AC85E448}"/>
                  </a:ext>
                </a:extLst>
              </p:cNvPr>
              <p:cNvSpPr/>
              <p:nvPr/>
            </p:nvSpPr>
            <p:spPr>
              <a:xfrm>
                <a:off x="5028476" y="5185982"/>
                <a:ext cx="28746" cy="47537"/>
              </a:xfrm>
              <a:custGeom>
                <a:avLst/>
                <a:gdLst>
                  <a:gd name="connsiteX0" fmla="*/ 5211 w 28746"/>
                  <a:gd name="connsiteY0" fmla="*/ 47538 h 47537"/>
                  <a:gd name="connsiteX1" fmla="*/ 0 w 28746"/>
                  <a:gd name="connsiteY1" fmla="*/ 43597 h 47537"/>
                  <a:gd name="connsiteX2" fmla="*/ 22244 w 28746"/>
                  <a:gd name="connsiteY2" fmla="*/ 381 h 47537"/>
                  <a:gd name="connsiteX3" fmla="*/ 28726 w 28746"/>
                  <a:gd name="connsiteY3" fmla="*/ 0 h 47537"/>
                  <a:gd name="connsiteX4" fmla="*/ 5148 w 28746"/>
                  <a:gd name="connsiteY4" fmla="*/ 47538 h 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6" h="47537">
                    <a:moveTo>
                      <a:pt x="5211" y="47538"/>
                    </a:moveTo>
                    <a:lnTo>
                      <a:pt x="0" y="43597"/>
                    </a:lnTo>
                    <a:cubicBezTo>
                      <a:pt x="22498" y="13855"/>
                      <a:pt x="22244" y="508"/>
                      <a:pt x="22244" y="381"/>
                    </a:cubicBezTo>
                    <a:lnTo>
                      <a:pt x="28726" y="0"/>
                    </a:lnTo>
                    <a:cubicBezTo>
                      <a:pt x="28853" y="1525"/>
                      <a:pt x="29107" y="15888"/>
                      <a:pt x="5148" y="47538"/>
                    </a:cubicBezTo>
                    <a:close/>
                  </a:path>
                </a:pathLst>
              </a:custGeom>
              <a:solidFill>
                <a:srgbClr val="B3B3B3"/>
              </a:solidFill>
              <a:ln w="0"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52CB393-51AB-0FCA-CB1E-D66380DF70B2}"/>
                  </a:ext>
                </a:extLst>
              </p:cNvPr>
              <p:cNvSpPr/>
              <p:nvPr/>
            </p:nvSpPr>
            <p:spPr>
              <a:xfrm rot="-114600">
                <a:off x="4920930" y="5273407"/>
                <a:ext cx="6545" cy="31458"/>
              </a:xfrm>
              <a:custGeom>
                <a:avLst/>
                <a:gdLst>
                  <a:gd name="connsiteX0" fmla="*/ 0 w 6545"/>
                  <a:gd name="connsiteY0" fmla="*/ 0 h 31458"/>
                  <a:gd name="connsiteX1" fmla="*/ 6546 w 6545"/>
                  <a:gd name="connsiteY1" fmla="*/ 0 h 31458"/>
                  <a:gd name="connsiteX2" fmla="*/ 6546 w 6545"/>
                  <a:gd name="connsiteY2" fmla="*/ 31459 h 31458"/>
                  <a:gd name="connsiteX3" fmla="*/ 0 w 6545"/>
                  <a:gd name="connsiteY3" fmla="*/ 31459 h 31458"/>
                </a:gdLst>
                <a:ahLst/>
                <a:cxnLst>
                  <a:cxn ang="0">
                    <a:pos x="connsiteX0" y="connsiteY0"/>
                  </a:cxn>
                  <a:cxn ang="0">
                    <a:pos x="connsiteX1" y="connsiteY1"/>
                  </a:cxn>
                  <a:cxn ang="0">
                    <a:pos x="connsiteX2" y="connsiteY2"/>
                  </a:cxn>
                  <a:cxn ang="0">
                    <a:pos x="connsiteX3" y="connsiteY3"/>
                  </a:cxn>
                </a:cxnLst>
                <a:rect l="l" t="t" r="r" b="b"/>
                <a:pathLst>
                  <a:path w="6545" h="31458">
                    <a:moveTo>
                      <a:pt x="0" y="0"/>
                    </a:moveTo>
                    <a:lnTo>
                      <a:pt x="6546" y="0"/>
                    </a:lnTo>
                    <a:lnTo>
                      <a:pt x="6546" y="31459"/>
                    </a:lnTo>
                    <a:lnTo>
                      <a:pt x="0" y="31459"/>
                    </a:lnTo>
                    <a:close/>
                  </a:path>
                </a:pathLst>
              </a:custGeom>
              <a:solidFill>
                <a:srgbClr val="B3B3B3"/>
              </a:solidFill>
              <a:ln w="0"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1421980D-0B20-D1F1-CE04-5E533BB2C758}"/>
                  </a:ext>
                </a:extLst>
              </p:cNvPr>
              <p:cNvSpPr/>
              <p:nvPr/>
            </p:nvSpPr>
            <p:spPr>
              <a:xfrm rot="-5272200">
                <a:off x="4927732" y="5277167"/>
                <a:ext cx="30696" cy="6545"/>
              </a:xfrm>
              <a:custGeom>
                <a:avLst/>
                <a:gdLst>
                  <a:gd name="connsiteX0" fmla="*/ 0 w 30696"/>
                  <a:gd name="connsiteY0" fmla="*/ 0 h 6545"/>
                  <a:gd name="connsiteX1" fmla="*/ 30696 w 30696"/>
                  <a:gd name="connsiteY1" fmla="*/ 0 h 6545"/>
                  <a:gd name="connsiteX2" fmla="*/ 30696 w 30696"/>
                  <a:gd name="connsiteY2" fmla="*/ 6546 h 6545"/>
                  <a:gd name="connsiteX3" fmla="*/ 0 w 30696"/>
                  <a:gd name="connsiteY3" fmla="*/ 6546 h 6545"/>
                </a:gdLst>
                <a:ahLst/>
                <a:cxnLst>
                  <a:cxn ang="0">
                    <a:pos x="connsiteX0" y="connsiteY0"/>
                  </a:cxn>
                  <a:cxn ang="0">
                    <a:pos x="connsiteX1" y="connsiteY1"/>
                  </a:cxn>
                  <a:cxn ang="0">
                    <a:pos x="connsiteX2" y="connsiteY2"/>
                  </a:cxn>
                  <a:cxn ang="0">
                    <a:pos x="connsiteX3" y="connsiteY3"/>
                  </a:cxn>
                </a:cxnLst>
                <a:rect l="l" t="t" r="r" b="b"/>
                <a:pathLst>
                  <a:path w="30696" h="6545">
                    <a:moveTo>
                      <a:pt x="0" y="0"/>
                    </a:moveTo>
                    <a:lnTo>
                      <a:pt x="30696" y="0"/>
                    </a:lnTo>
                    <a:lnTo>
                      <a:pt x="30696" y="6546"/>
                    </a:lnTo>
                    <a:lnTo>
                      <a:pt x="0" y="6546"/>
                    </a:lnTo>
                    <a:close/>
                  </a:path>
                </a:pathLst>
              </a:custGeom>
              <a:solidFill>
                <a:srgbClr val="B3B3B3"/>
              </a:solidFill>
              <a:ln w="0"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2CA30DC8-9F7F-9167-E8B4-874ADE02DAE8}"/>
                  </a:ext>
                </a:extLst>
              </p:cNvPr>
              <p:cNvSpPr/>
              <p:nvPr/>
            </p:nvSpPr>
            <p:spPr>
              <a:xfrm>
                <a:off x="4924821" y="5365075"/>
                <a:ext cx="23514" cy="17286"/>
              </a:xfrm>
              <a:custGeom>
                <a:avLst/>
                <a:gdLst>
                  <a:gd name="connsiteX0" fmla="*/ 20845 w 23514"/>
                  <a:gd name="connsiteY0" fmla="*/ 17286 h 17286"/>
                  <a:gd name="connsiteX1" fmla="*/ 0 w 23514"/>
                  <a:gd name="connsiteY1" fmla="*/ 3813 h 17286"/>
                  <a:gd name="connsiteX2" fmla="*/ 5338 w 23514"/>
                  <a:gd name="connsiteY2" fmla="*/ 0 h 17286"/>
                  <a:gd name="connsiteX3" fmla="*/ 23515 w 23514"/>
                  <a:gd name="connsiteY3" fmla="*/ 11312 h 17286"/>
                  <a:gd name="connsiteX4" fmla="*/ 20909 w 23514"/>
                  <a:gd name="connsiteY4" fmla="*/ 17286 h 1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 h="17286">
                    <a:moveTo>
                      <a:pt x="20845" y="17286"/>
                    </a:moveTo>
                    <a:cubicBezTo>
                      <a:pt x="19193" y="16524"/>
                      <a:pt x="4385" y="9914"/>
                      <a:pt x="0" y="3813"/>
                    </a:cubicBezTo>
                    <a:lnTo>
                      <a:pt x="5338" y="0"/>
                    </a:lnTo>
                    <a:cubicBezTo>
                      <a:pt x="7817" y="3495"/>
                      <a:pt x="17795" y="8770"/>
                      <a:pt x="23515" y="11312"/>
                    </a:cubicBezTo>
                    <a:lnTo>
                      <a:pt x="20909" y="17286"/>
                    </a:lnTo>
                    <a:close/>
                  </a:path>
                </a:pathLst>
              </a:custGeom>
              <a:solidFill>
                <a:srgbClr val="B3B3B3"/>
              </a:solidFill>
              <a:ln w="0"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B5440DBA-85BD-4DE3-C545-D7A6FA4CA71C}"/>
                  </a:ext>
                </a:extLst>
              </p:cNvPr>
              <p:cNvSpPr/>
              <p:nvPr/>
            </p:nvSpPr>
            <p:spPr>
              <a:xfrm>
                <a:off x="4923549" y="5378421"/>
                <a:ext cx="19320" cy="16015"/>
              </a:xfrm>
              <a:custGeom>
                <a:avLst/>
                <a:gdLst>
                  <a:gd name="connsiteX0" fmla="*/ 15443 w 19320"/>
                  <a:gd name="connsiteY0" fmla="*/ 16015 h 16015"/>
                  <a:gd name="connsiteX1" fmla="*/ 0 w 19320"/>
                  <a:gd name="connsiteY1" fmla="*/ 5720 h 16015"/>
                  <a:gd name="connsiteX2" fmla="*/ 3178 w 19320"/>
                  <a:gd name="connsiteY2" fmla="*/ 0 h 16015"/>
                  <a:gd name="connsiteX3" fmla="*/ 19320 w 19320"/>
                  <a:gd name="connsiteY3" fmla="*/ 10740 h 16015"/>
                  <a:gd name="connsiteX4" fmla="*/ 15507 w 19320"/>
                  <a:gd name="connsiteY4" fmla="*/ 16015 h 1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0" h="16015">
                    <a:moveTo>
                      <a:pt x="15443" y="16015"/>
                    </a:moveTo>
                    <a:cubicBezTo>
                      <a:pt x="15443" y="16015"/>
                      <a:pt x="5021" y="8453"/>
                      <a:pt x="0" y="5720"/>
                    </a:cubicBezTo>
                    <a:lnTo>
                      <a:pt x="3178" y="0"/>
                    </a:lnTo>
                    <a:cubicBezTo>
                      <a:pt x="8580" y="2987"/>
                      <a:pt x="18875" y="10423"/>
                      <a:pt x="19320" y="10740"/>
                    </a:cubicBezTo>
                    <a:lnTo>
                      <a:pt x="15507" y="16015"/>
                    </a:lnTo>
                    <a:close/>
                  </a:path>
                </a:pathLst>
              </a:custGeom>
              <a:solidFill>
                <a:srgbClr val="B3B3B3"/>
              </a:solid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1959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rizontal IMG_01">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60F582B4-DF70-1310-7B29-AF4E03462F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412201" y="3648223"/>
            <a:ext cx="9058447" cy="1128173"/>
          </a:xfrm>
        </p:spPr>
        <p:txBody>
          <a:bodyPr anchor="ctr" anchorCtr="0">
            <a:noAutofit/>
          </a:bodyPr>
          <a:lstStyle>
            <a:lvl1pPr marL="0" indent="0" algn="l">
              <a:buNone/>
              <a:defRPr sz="8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412203" y="4776396"/>
            <a:ext cx="6496597" cy="1755033"/>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7" name="Graphic 6">
            <a:extLst>
              <a:ext uri="{FF2B5EF4-FFF2-40B4-BE49-F238E27FC236}">
                <a16:creationId xmlns:a16="http://schemas.microsoft.com/office/drawing/2014/main" id="{B04158C4-09FA-17EA-8EFD-9AB25D1CF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129" y="5012196"/>
            <a:ext cx="253676" cy="243919"/>
          </a:xfrm>
          <a:prstGeom prst="rect">
            <a:avLst/>
          </a:prstGeom>
        </p:spPr>
      </p:pic>
      <p:sp>
        <p:nvSpPr>
          <p:cNvPr id="8" name="Text Placeholder 20">
            <a:extLst>
              <a:ext uri="{FF2B5EF4-FFF2-40B4-BE49-F238E27FC236}">
                <a16:creationId xmlns:a16="http://schemas.microsoft.com/office/drawing/2014/main" id="{80D3415D-EC1C-854B-A67A-015AD01F79ED}"/>
              </a:ext>
            </a:extLst>
          </p:cNvPr>
          <p:cNvSpPr>
            <a:spLocks noGrp="1"/>
          </p:cNvSpPr>
          <p:nvPr>
            <p:ph type="body" sz="quarter" idx="17" hasCustomPrompt="1"/>
          </p:nvPr>
        </p:nvSpPr>
        <p:spPr>
          <a:xfrm>
            <a:off x="7375833" y="5007687"/>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9" name="Text Placeholder 20">
            <a:extLst>
              <a:ext uri="{FF2B5EF4-FFF2-40B4-BE49-F238E27FC236}">
                <a16:creationId xmlns:a16="http://schemas.microsoft.com/office/drawing/2014/main" id="{1EE5F38B-C2EF-D398-229D-FB6F5F90EE71}"/>
              </a:ext>
            </a:extLst>
          </p:cNvPr>
          <p:cNvSpPr>
            <a:spLocks noGrp="1"/>
          </p:cNvSpPr>
          <p:nvPr>
            <p:ph type="body" sz="quarter" idx="18" hasCustomPrompt="1"/>
          </p:nvPr>
        </p:nvSpPr>
        <p:spPr>
          <a:xfrm>
            <a:off x="7375833" y="5223868"/>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10" name="Text Placeholder 20">
            <a:extLst>
              <a:ext uri="{FF2B5EF4-FFF2-40B4-BE49-F238E27FC236}">
                <a16:creationId xmlns:a16="http://schemas.microsoft.com/office/drawing/2014/main" id="{78514BA8-F06D-3A3E-7EA4-EE675FEBC416}"/>
              </a:ext>
            </a:extLst>
          </p:cNvPr>
          <p:cNvSpPr>
            <a:spLocks noGrp="1"/>
          </p:cNvSpPr>
          <p:nvPr>
            <p:ph type="body" sz="quarter" idx="19" hasCustomPrompt="1"/>
          </p:nvPr>
        </p:nvSpPr>
        <p:spPr>
          <a:xfrm>
            <a:off x="7375833" y="5459390"/>
            <a:ext cx="1910486" cy="265735"/>
          </a:xfrm>
        </p:spPr>
        <p:txBody>
          <a:bodyPr>
            <a:noAutofit/>
          </a:bodyPr>
          <a:lstStyle>
            <a:lvl1pPr marL="0" indent="0" algn="l">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
        <p:nvSpPr>
          <p:cNvPr id="12" name="TextBox 11">
            <a:extLst>
              <a:ext uri="{FF2B5EF4-FFF2-40B4-BE49-F238E27FC236}">
                <a16:creationId xmlns:a16="http://schemas.microsoft.com/office/drawing/2014/main" id="{2F26C63F-4A34-C4E9-CFA4-64C650321E6A}"/>
              </a:ext>
            </a:extLst>
          </p:cNvPr>
          <p:cNvSpPr txBox="1"/>
          <p:nvPr userDrawn="1"/>
        </p:nvSpPr>
        <p:spPr>
          <a:xfrm>
            <a:off x="412201" y="3371224"/>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cxnSp>
        <p:nvCxnSpPr>
          <p:cNvPr id="14" name="Straight Connector 13">
            <a:extLst>
              <a:ext uri="{FF2B5EF4-FFF2-40B4-BE49-F238E27FC236}">
                <a16:creationId xmlns:a16="http://schemas.microsoft.com/office/drawing/2014/main" id="{B1AB4CFE-CD10-F38C-8772-C1AB6D0B4558}"/>
              </a:ext>
            </a:extLst>
          </p:cNvPr>
          <p:cNvCxnSpPr/>
          <p:nvPr userDrawn="1"/>
        </p:nvCxnSpPr>
        <p:spPr>
          <a:xfrm>
            <a:off x="6908800" y="4879900"/>
            <a:ext cx="0" cy="157480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92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izontal IMG_0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582B4-DF70-1310-7B29-AF4E03462F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412201" y="3648223"/>
            <a:ext cx="9058447" cy="1128173"/>
          </a:xfrm>
        </p:spPr>
        <p:txBody>
          <a:bodyPr anchor="ctr" anchorCtr="0">
            <a:noAutofit/>
          </a:bodyPr>
          <a:lstStyle>
            <a:lvl1pPr marL="0" indent="0" algn="l">
              <a:buNone/>
              <a:defRPr sz="8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412203" y="4776396"/>
            <a:ext cx="6496597" cy="1755033"/>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7" name="Graphic 6">
            <a:extLst>
              <a:ext uri="{FF2B5EF4-FFF2-40B4-BE49-F238E27FC236}">
                <a16:creationId xmlns:a16="http://schemas.microsoft.com/office/drawing/2014/main" id="{B04158C4-09FA-17EA-8EFD-9AB25D1CF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129" y="5012196"/>
            <a:ext cx="253676" cy="243919"/>
          </a:xfrm>
          <a:prstGeom prst="rect">
            <a:avLst/>
          </a:prstGeom>
        </p:spPr>
      </p:pic>
      <p:sp>
        <p:nvSpPr>
          <p:cNvPr id="8" name="Text Placeholder 20">
            <a:extLst>
              <a:ext uri="{FF2B5EF4-FFF2-40B4-BE49-F238E27FC236}">
                <a16:creationId xmlns:a16="http://schemas.microsoft.com/office/drawing/2014/main" id="{80D3415D-EC1C-854B-A67A-015AD01F79ED}"/>
              </a:ext>
            </a:extLst>
          </p:cNvPr>
          <p:cNvSpPr>
            <a:spLocks noGrp="1"/>
          </p:cNvSpPr>
          <p:nvPr>
            <p:ph type="body" sz="quarter" idx="17" hasCustomPrompt="1"/>
          </p:nvPr>
        </p:nvSpPr>
        <p:spPr>
          <a:xfrm>
            <a:off x="7375833" y="5007687"/>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9" name="Text Placeholder 20">
            <a:extLst>
              <a:ext uri="{FF2B5EF4-FFF2-40B4-BE49-F238E27FC236}">
                <a16:creationId xmlns:a16="http://schemas.microsoft.com/office/drawing/2014/main" id="{1EE5F38B-C2EF-D398-229D-FB6F5F90EE71}"/>
              </a:ext>
            </a:extLst>
          </p:cNvPr>
          <p:cNvSpPr>
            <a:spLocks noGrp="1"/>
          </p:cNvSpPr>
          <p:nvPr>
            <p:ph type="body" sz="quarter" idx="18" hasCustomPrompt="1"/>
          </p:nvPr>
        </p:nvSpPr>
        <p:spPr>
          <a:xfrm>
            <a:off x="7375833" y="5223868"/>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10" name="Text Placeholder 20">
            <a:extLst>
              <a:ext uri="{FF2B5EF4-FFF2-40B4-BE49-F238E27FC236}">
                <a16:creationId xmlns:a16="http://schemas.microsoft.com/office/drawing/2014/main" id="{78514BA8-F06D-3A3E-7EA4-EE675FEBC416}"/>
              </a:ext>
            </a:extLst>
          </p:cNvPr>
          <p:cNvSpPr>
            <a:spLocks noGrp="1"/>
          </p:cNvSpPr>
          <p:nvPr>
            <p:ph type="body" sz="quarter" idx="19" hasCustomPrompt="1"/>
          </p:nvPr>
        </p:nvSpPr>
        <p:spPr>
          <a:xfrm>
            <a:off x="7375833" y="5459390"/>
            <a:ext cx="1910486" cy="265735"/>
          </a:xfrm>
        </p:spPr>
        <p:txBody>
          <a:bodyPr>
            <a:noAutofit/>
          </a:bodyPr>
          <a:lstStyle>
            <a:lvl1pPr marL="0" indent="0" algn="l">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
        <p:nvSpPr>
          <p:cNvPr id="12" name="TextBox 11">
            <a:extLst>
              <a:ext uri="{FF2B5EF4-FFF2-40B4-BE49-F238E27FC236}">
                <a16:creationId xmlns:a16="http://schemas.microsoft.com/office/drawing/2014/main" id="{2F26C63F-4A34-C4E9-CFA4-64C650321E6A}"/>
              </a:ext>
            </a:extLst>
          </p:cNvPr>
          <p:cNvSpPr txBox="1"/>
          <p:nvPr userDrawn="1"/>
        </p:nvSpPr>
        <p:spPr>
          <a:xfrm>
            <a:off x="412201" y="3371224"/>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cxnSp>
        <p:nvCxnSpPr>
          <p:cNvPr id="14" name="Straight Connector 13">
            <a:extLst>
              <a:ext uri="{FF2B5EF4-FFF2-40B4-BE49-F238E27FC236}">
                <a16:creationId xmlns:a16="http://schemas.microsoft.com/office/drawing/2014/main" id="{B1AB4CFE-CD10-F38C-8772-C1AB6D0B4558}"/>
              </a:ext>
            </a:extLst>
          </p:cNvPr>
          <p:cNvCxnSpPr/>
          <p:nvPr userDrawn="1"/>
        </p:nvCxnSpPr>
        <p:spPr>
          <a:xfrm>
            <a:off x="6908800" y="4879900"/>
            <a:ext cx="0" cy="157480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1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izontal IMG_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582B4-DF70-1310-7B29-AF4E03462F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412201" y="3648223"/>
            <a:ext cx="9058447" cy="1128173"/>
          </a:xfrm>
        </p:spPr>
        <p:txBody>
          <a:bodyPr anchor="ctr" anchorCtr="0">
            <a:noAutofit/>
          </a:bodyPr>
          <a:lstStyle>
            <a:lvl1pPr marL="0" indent="0" algn="l">
              <a:buNone/>
              <a:defRPr sz="8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412203" y="4776396"/>
            <a:ext cx="6496597" cy="1755033"/>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7" name="Graphic 6">
            <a:extLst>
              <a:ext uri="{FF2B5EF4-FFF2-40B4-BE49-F238E27FC236}">
                <a16:creationId xmlns:a16="http://schemas.microsoft.com/office/drawing/2014/main" id="{B04158C4-09FA-17EA-8EFD-9AB25D1CF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129" y="5012196"/>
            <a:ext cx="253676" cy="243919"/>
          </a:xfrm>
          <a:prstGeom prst="rect">
            <a:avLst/>
          </a:prstGeom>
        </p:spPr>
      </p:pic>
      <p:sp>
        <p:nvSpPr>
          <p:cNvPr id="8" name="Text Placeholder 20">
            <a:extLst>
              <a:ext uri="{FF2B5EF4-FFF2-40B4-BE49-F238E27FC236}">
                <a16:creationId xmlns:a16="http://schemas.microsoft.com/office/drawing/2014/main" id="{80D3415D-EC1C-854B-A67A-015AD01F79ED}"/>
              </a:ext>
            </a:extLst>
          </p:cNvPr>
          <p:cNvSpPr>
            <a:spLocks noGrp="1"/>
          </p:cNvSpPr>
          <p:nvPr>
            <p:ph type="body" sz="quarter" idx="17" hasCustomPrompt="1"/>
          </p:nvPr>
        </p:nvSpPr>
        <p:spPr>
          <a:xfrm>
            <a:off x="7375833" y="5007687"/>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9" name="Text Placeholder 20">
            <a:extLst>
              <a:ext uri="{FF2B5EF4-FFF2-40B4-BE49-F238E27FC236}">
                <a16:creationId xmlns:a16="http://schemas.microsoft.com/office/drawing/2014/main" id="{1EE5F38B-C2EF-D398-229D-FB6F5F90EE71}"/>
              </a:ext>
            </a:extLst>
          </p:cNvPr>
          <p:cNvSpPr>
            <a:spLocks noGrp="1"/>
          </p:cNvSpPr>
          <p:nvPr>
            <p:ph type="body" sz="quarter" idx="18" hasCustomPrompt="1"/>
          </p:nvPr>
        </p:nvSpPr>
        <p:spPr>
          <a:xfrm>
            <a:off x="7375833" y="5223868"/>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10" name="Text Placeholder 20">
            <a:extLst>
              <a:ext uri="{FF2B5EF4-FFF2-40B4-BE49-F238E27FC236}">
                <a16:creationId xmlns:a16="http://schemas.microsoft.com/office/drawing/2014/main" id="{78514BA8-F06D-3A3E-7EA4-EE675FEBC416}"/>
              </a:ext>
            </a:extLst>
          </p:cNvPr>
          <p:cNvSpPr>
            <a:spLocks noGrp="1"/>
          </p:cNvSpPr>
          <p:nvPr>
            <p:ph type="body" sz="quarter" idx="19" hasCustomPrompt="1"/>
          </p:nvPr>
        </p:nvSpPr>
        <p:spPr>
          <a:xfrm>
            <a:off x="7375833" y="5459390"/>
            <a:ext cx="1910486" cy="265735"/>
          </a:xfrm>
        </p:spPr>
        <p:txBody>
          <a:bodyPr>
            <a:noAutofit/>
          </a:bodyPr>
          <a:lstStyle>
            <a:lvl1pPr marL="0" indent="0" algn="l">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
        <p:nvSpPr>
          <p:cNvPr id="12" name="TextBox 11">
            <a:extLst>
              <a:ext uri="{FF2B5EF4-FFF2-40B4-BE49-F238E27FC236}">
                <a16:creationId xmlns:a16="http://schemas.microsoft.com/office/drawing/2014/main" id="{2F26C63F-4A34-C4E9-CFA4-64C650321E6A}"/>
              </a:ext>
            </a:extLst>
          </p:cNvPr>
          <p:cNvSpPr txBox="1"/>
          <p:nvPr userDrawn="1"/>
        </p:nvSpPr>
        <p:spPr>
          <a:xfrm>
            <a:off x="412201" y="3371224"/>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cxnSp>
        <p:nvCxnSpPr>
          <p:cNvPr id="14" name="Straight Connector 13">
            <a:extLst>
              <a:ext uri="{FF2B5EF4-FFF2-40B4-BE49-F238E27FC236}">
                <a16:creationId xmlns:a16="http://schemas.microsoft.com/office/drawing/2014/main" id="{B1AB4CFE-CD10-F38C-8772-C1AB6D0B4558}"/>
              </a:ext>
            </a:extLst>
          </p:cNvPr>
          <p:cNvCxnSpPr/>
          <p:nvPr userDrawn="1"/>
        </p:nvCxnSpPr>
        <p:spPr>
          <a:xfrm>
            <a:off x="6908800" y="4879900"/>
            <a:ext cx="0" cy="157480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941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rizontal IMG_0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582B4-DF70-1310-7B29-AF4E03462F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412201" y="3648223"/>
            <a:ext cx="9058447" cy="1128173"/>
          </a:xfrm>
        </p:spPr>
        <p:txBody>
          <a:bodyPr anchor="ctr" anchorCtr="0">
            <a:noAutofit/>
          </a:bodyPr>
          <a:lstStyle>
            <a:lvl1pPr marL="0" indent="0" algn="l">
              <a:buNone/>
              <a:defRPr sz="8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412203" y="4776396"/>
            <a:ext cx="6496597" cy="1755033"/>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7" name="Graphic 6">
            <a:extLst>
              <a:ext uri="{FF2B5EF4-FFF2-40B4-BE49-F238E27FC236}">
                <a16:creationId xmlns:a16="http://schemas.microsoft.com/office/drawing/2014/main" id="{B04158C4-09FA-17EA-8EFD-9AB25D1CF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129" y="5012196"/>
            <a:ext cx="253676" cy="243919"/>
          </a:xfrm>
          <a:prstGeom prst="rect">
            <a:avLst/>
          </a:prstGeom>
        </p:spPr>
      </p:pic>
      <p:sp>
        <p:nvSpPr>
          <p:cNvPr id="8" name="Text Placeholder 20">
            <a:extLst>
              <a:ext uri="{FF2B5EF4-FFF2-40B4-BE49-F238E27FC236}">
                <a16:creationId xmlns:a16="http://schemas.microsoft.com/office/drawing/2014/main" id="{80D3415D-EC1C-854B-A67A-015AD01F79ED}"/>
              </a:ext>
            </a:extLst>
          </p:cNvPr>
          <p:cNvSpPr>
            <a:spLocks noGrp="1"/>
          </p:cNvSpPr>
          <p:nvPr>
            <p:ph type="body" sz="quarter" idx="17" hasCustomPrompt="1"/>
          </p:nvPr>
        </p:nvSpPr>
        <p:spPr>
          <a:xfrm>
            <a:off x="7375833" y="5007687"/>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9" name="Text Placeholder 20">
            <a:extLst>
              <a:ext uri="{FF2B5EF4-FFF2-40B4-BE49-F238E27FC236}">
                <a16:creationId xmlns:a16="http://schemas.microsoft.com/office/drawing/2014/main" id="{1EE5F38B-C2EF-D398-229D-FB6F5F90EE71}"/>
              </a:ext>
            </a:extLst>
          </p:cNvPr>
          <p:cNvSpPr>
            <a:spLocks noGrp="1"/>
          </p:cNvSpPr>
          <p:nvPr>
            <p:ph type="body" sz="quarter" idx="18" hasCustomPrompt="1"/>
          </p:nvPr>
        </p:nvSpPr>
        <p:spPr>
          <a:xfrm>
            <a:off x="7375833" y="5223868"/>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10" name="Text Placeholder 20">
            <a:extLst>
              <a:ext uri="{FF2B5EF4-FFF2-40B4-BE49-F238E27FC236}">
                <a16:creationId xmlns:a16="http://schemas.microsoft.com/office/drawing/2014/main" id="{78514BA8-F06D-3A3E-7EA4-EE675FEBC416}"/>
              </a:ext>
            </a:extLst>
          </p:cNvPr>
          <p:cNvSpPr>
            <a:spLocks noGrp="1"/>
          </p:cNvSpPr>
          <p:nvPr>
            <p:ph type="body" sz="quarter" idx="19" hasCustomPrompt="1"/>
          </p:nvPr>
        </p:nvSpPr>
        <p:spPr>
          <a:xfrm>
            <a:off x="7375833" y="5459390"/>
            <a:ext cx="1910486" cy="265735"/>
          </a:xfrm>
        </p:spPr>
        <p:txBody>
          <a:bodyPr>
            <a:noAutofit/>
          </a:bodyPr>
          <a:lstStyle>
            <a:lvl1pPr marL="0" indent="0" algn="l">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
        <p:nvSpPr>
          <p:cNvPr id="12" name="TextBox 11">
            <a:extLst>
              <a:ext uri="{FF2B5EF4-FFF2-40B4-BE49-F238E27FC236}">
                <a16:creationId xmlns:a16="http://schemas.microsoft.com/office/drawing/2014/main" id="{2F26C63F-4A34-C4E9-CFA4-64C650321E6A}"/>
              </a:ext>
            </a:extLst>
          </p:cNvPr>
          <p:cNvSpPr txBox="1"/>
          <p:nvPr userDrawn="1"/>
        </p:nvSpPr>
        <p:spPr>
          <a:xfrm>
            <a:off x="412201" y="3371224"/>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cxnSp>
        <p:nvCxnSpPr>
          <p:cNvPr id="14" name="Straight Connector 13">
            <a:extLst>
              <a:ext uri="{FF2B5EF4-FFF2-40B4-BE49-F238E27FC236}">
                <a16:creationId xmlns:a16="http://schemas.microsoft.com/office/drawing/2014/main" id="{B1AB4CFE-CD10-F38C-8772-C1AB6D0B4558}"/>
              </a:ext>
            </a:extLst>
          </p:cNvPr>
          <p:cNvCxnSpPr/>
          <p:nvPr userDrawn="1"/>
        </p:nvCxnSpPr>
        <p:spPr>
          <a:xfrm>
            <a:off x="6908800" y="4879900"/>
            <a:ext cx="0" cy="157480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59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ontal Patter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582B4-DF70-1310-7B29-AF4E03462F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412201" y="3648223"/>
            <a:ext cx="9058447" cy="1128173"/>
          </a:xfrm>
        </p:spPr>
        <p:txBody>
          <a:bodyPr anchor="ctr" anchorCtr="0">
            <a:noAutofit/>
          </a:bodyPr>
          <a:lstStyle>
            <a:lvl1pPr marL="0" indent="0" algn="l">
              <a:buNone/>
              <a:defRPr sz="8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412203" y="4776396"/>
            <a:ext cx="6496597" cy="1755033"/>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7" name="Graphic 6">
            <a:extLst>
              <a:ext uri="{FF2B5EF4-FFF2-40B4-BE49-F238E27FC236}">
                <a16:creationId xmlns:a16="http://schemas.microsoft.com/office/drawing/2014/main" id="{B04158C4-09FA-17EA-8EFD-9AB25D1CF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129" y="5012196"/>
            <a:ext cx="253676" cy="243919"/>
          </a:xfrm>
          <a:prstGeom prst="rect">
            <a:avLst/>
          </a:prstGeom>
        </p:spPr>
      </p:pic>
      <p:sp>
        <p:nvSpPr>
          <p:cNvPr id="8" name="Text Placeholder 20">
            <a:extLst>
              <a:ext uri="{FF2B5EF4-FFF2-40B4-BE49-F238E27FC236}">
                <a16:creationId xmlns:a16="http://schemas.microsoft.com/office/drawing/2014/main" id="{80D3415D-EC1C-854B-A67A-015AD01F79ED}"/>
              </a:ext>
            </a:extLst>
          </p:cNvPr>
          <p:cNvSpPr>
            <a:spLocks noGrp="1"/>
          </p:cNvSpPr>
          <p:nvPr>
            <p:ph type="body" sz="quarter" idx="17" hasCustomPrompt="1"/>
          </p:nvPr>
        </p:nvSpPr>
        <p:spPr>
          <a:xfrm>
            <a:off x="7375833" y="5007687"/>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9" name="Text Placeholder 20">
            <a:extLst>
              <a:ext uri="{FF2B5EF4-FFF2-40B4-BE49-F238E27FC236}">
                <a16:creationId xmlns:a16="http://schemas.microsoft.com/office/drawing/2014/main" id="{1EE5F38B-C2EF-D398-229D-FB6F5F90EE71}"/>
              </a:ext>
            </a:extLst>
          </p:cNvPr>
          <p:cNvSpPr>
            <a:spLocks noGrp="1"/>
          </p:cNvSpPr>
          <p:nvPr>
            <p:ph type="body" sz="quarter" idx="18" hasCustomPrompt="1"/>
          </p:nvPr>
        </p:nvSpPr>
        <p:spPr>
          <a:xfrm>
            <a:off x="7375833" y="5223868"/>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10" name="Text Placeholder 20">
            <a:extLst>
              <a:ext uri="{FF2B5EF4-FFF2-40B4-BE49-F238E27FC236}">
                <a16:creationId xmlns:a16="http://schemas.microsoft.com/office/drawing/2014/main" id="{78514BA8-F06D-3A3E-7EA4-EE675FEBC416}"/>
              </a:ext>
            </a:extLst>
          </p:cNvPr>
          <p:cNvSpPr>
            <a:spLocks noGrp="1"/>
          </p:cNvSpPr>
          <p:nvPr>
            <p:ph type="body" sz="quarter" idx="19" hasCustomPrompt="1"/>
          </p:nvPr>
        </p:nvSpPr>
        <p:spPr>
          <a:xfrm>
            <a:off x="7375833" y="5459390"/>
            <a:ext cx="1910486" cy="265735"/>
          </a:xfrm>
        </p:spPr>
        <p:txBody>
          <a:bodyPr>
            <a:noAutofit/>
          </a:bodyPr>
          <a:lstStyle>
            <a:lvl1pPr marL="0" indent="0" algn="l">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
        <p:nvSpPr>
          <p:cNvPr id="12" name="TextBox 11">
            <a:extLst>
              <a:ext uri="{FF2B5EF4-FFF2-40B4-BE49-F238E27FC236}">
                <a16:creationId xmlns:a16="http://schemas.microsoft.com/office/drawing/2014/main" id="{2F26C63F-4A34-C4E9-CFA4-64C650321E6A}"/>
              </a:ext>
            </a:extLst>
          </p:cNvPr>
          <p:cNvSpPr txBox="1"/>
          <p:nvPr userDrawn="1"/>
        </p:nvSpPr>
        <p:spPr>
          <a:xfrm>
            <a:off x="412201" y="3371224"/>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cxnSp>
        <p:nvCxnSpPr>
          <p:cNvPr id="14" name="Straight Connector 13">
            <a:extLst>
              <a:ext uri="{FF2B5EF4-FFF2-40B4-BE49-F238E27FC236}">
                <a16:creationId xmlns:a16="http://schemas.microsoft.com/office/drawing/2014/main" id="{B1AB4CFE-CD10-F38C-8772-C1AB6D0B4558}"/>
              </a:ext>
            </a:extLst>
          </p:cNvPr>
          <p:cNvCxnSpPr/>
          <p:nvPr userDrawn="1"/>
        </p:nvCxnSpPr>
        <p:spPr>
          <a:xfrm>
            <a:off x="6908800" y="4879900"/>
            <a:ext cx="0" cy="157480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301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Pattern_0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F582B4-DF70-1310-7B29-AF4E03462F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6A8A4839-50DA-4F14-3294-1ACEA0983E38}"/>
              </a:ext>
            </a:extLst>
          </p:cNvPr>
          <p:cNvSpPr>
            <a:spLocks noGrp="1"/>
          </p:cNvSpPr>
          <p:nvPr>
            <p:ph type="body" sz="quarter" idx="14" hasCustomPrompt="1"/>
          </p:nvPr>
        </p:nvSpPr>
        <p:spPr>
          <a:xfrm>
            <a:off x="412201" y="3648223"/>
            <a:ext cx="9058447" cy="1128173"/>
          </a:xfrm>
        </p:spPr>
        <p:txBody>
          <a:bodyPr anchor="ctr" anchorCtr="0">
            <a:noAutofit/>
          </a:bodyPr>
          <a:lstStyle>
            <a:lvl1pPr marL="0" indent="0" algn="l">
              <a:buNone/>
              <a:defRPr sz="8000" b="1" i="0">
                <a:solidFill>
                  <a:schemeClr val="tx1"/>
                </a:solidFill>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 </a:t>
            </a:r>
          </a:p>
        </p:txBody>
      </p:sp>
      <p:sp>
        <p:nvSpPr>
          <p:cNvPr id="3" name="Text Placeholder 20">
            <a:extLst>
              <a:ext uri="{FF2B5EF4-FFF2-40B4-BE49-F238E27FC236}">
                <a16:creationId xmlns:a16="http://schemas.microsoft.com/office/drawing/2014/main" id="{C2121F04-635F-A0A8-BCBF-485DB1B33486}"/>
              </a:ext>
            </a:extLst>
          </p:cNvPr>
          <p:cNvSpPr>
            <a:spLocks noGrp="1"/>
          </p:cNvSpPr>
          <p:nvPr>
            <p:ph type="body" sz="quarter" idx="15" hasCustomPrompt="1"/>
          </p:nvPr>
        </p:nvSpPr>
        <p:spPr>
          <a:xfrm>
            <a:off x="412203" y="4776396"/>
            <a:ext cx="6496597" cy="1755033"/>
          </a:xfrm>
        </p:spPr>
        <p:txBody>
          <a:bodyPr>
            <a:noAutofit/>
          </a:bodyPr>
          <a:lstStyle>
            <a:lvl1pPr marL="0" indent="0" algn="l">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7" name="Graphic 6">
            <a:extLst>
              <a:ext uri="{FF2B5EF4-FFF2-40B4-BE49-F238E27FC236}">
                <a16:creationId xmlns:a16="http://schemas.microsoft.com/office/drawing/2014/main" id="{B04158C4-09FA-17EA-8EFD-9AB25D1CF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129" y="5012196"/>
            <a:ext cx="253676" cy="243919"/>
          </a:xfrm>
          <a:prstGeom prst="rect">
            <a:avLst/>
          </a:prstGeom>
        </p:spPr>
      </p:pic>
      <p:sp>
        <p:nvSpPr>
          <p:cNvPr id="8" name="Text Placeholder 20">
            <a:extLst>
              <a:ext uri="{FF2B5EF4-FFF2-40B4-BE49-F238E27FC236}">
                <a16:creationId xmlns:a16="http://schemas.microsoft.com/office/drawing/2014/main" id="{80D3415D-EC1C-854B-A67A-015AD01F79ED}"/>
              </a:ext>
            </a:extLst>
          </p:cNvPr>
          <p:cNvSpPr>
            <a:spLocks noGrp="1"/>
          </p:cNvSpPr>
          <p:nvPr>
            <p:ph type="body" sz="quarter" idx="17" hasCustomPrompt="1"/>
          </p:nvPr>
        </p:nvSpPr>
        <p:spPr>
          <a:xfrm>
            <a:off x="7375833" y="5007687"/>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Month Day</a:t>
            </a:r>
          </a:p>
        </p:txBody>
      </p:sp>
      <p:sp>
        <p:nvSpPr>
          <p:cNvPr id="9" name="Text Placeholder 20">
            <a:extLst>
              <a:ext uri="{FF2B5EF4-FFF2-40B4-BE49-F238E27FC236}">
                <a16:creationId xmlns:a16="http://schemas.microsoft.com/office/drawing/2014/main" id="{1EE5F38B-C2EF-D398-229D-FB6F5F90EE71}"/>
              </a:ext>
            </a:extLst>
          </p:cNvPr>
          <p:cNvSpPr>
            <a:spLocks noGrp="1"/>
          </p:cNvSpPr>
          <p:nvPr>
            <p:ph type="body" sz="quarter" idx="18" hasCustomPrompt="1"/>
          </p:nvPr>
        </p:nvSpPr>
        <p:spPr>
          <a:xfrm>
            <a:off x="7375833" y="5223868"/>
            <a:ext cx="1910486" cy="265735"/>
          </a:xfrm>
        </p:spPr>
        <p:txBody>
          <a:bodyPr>
            <a:noAutofit/>
          </a:bodyPr>
          <a:lstStyle>
            <a:lvl1pPr marL="0" indent="0" algn="l">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10" name="Text Placeholder 20">
            <a:extLst>
              <a:ext uri="{FF2B5EF4-FFF2-40B4-BE49-F238E27FC236}">
                <a16:creationId xmlns:a16="http://schemas.microsoft.com/office/drawing/2014/main" id="{78514BA8-F06D-3A3E-7EA4-EE675FEBC416}"/>
              </a:ext>
            </a:extLst>
          </p:cNvPr>
          <p:cNvSpPr>
            <a:spLocks noGrp="1"/>
          </p:cNvSpPr>
          <p:nvPr>
            <p:ph type="body" sz="quarter" idx="19" hasCustomPrompt="1"/>
          </p:nvPr>
        </p:nvSpPr>
        <p:spPr>
          <a:xfrm>
            <a:off x="7375833" y="5459390"/>
            <a:ext cx="1910486" cy="265735"/>
          </a:xfrm>
        </p:spPr>
        <p:txBody>
          <a:bodyPr>
            <a:noAutofit/>
          </a:bodyPr>
          <a:lstStyle>
            <a:lvl1pPr marL="0" indent="0" algn="l">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
        <p:nvSpPr>
          <p:cNvPr id="12" name="TextBox 11">
            <a:extLst>
              <a:ext uri="{FF2B5EF4-FFF2-40B4-BE49-F238E27FC236}">
                <a16:creationId xmlns:a16="http://schemas.microsoft.com/office/drawing/2014/main" id="{2F26C63F-4A34-C4E9-CFA4-64C650321E6A}"/>
              </a:ext>
            </a:extLst>
          </p:cNvPr>
          <p:cNvSpPr txBox="1"/>
          <p:nvPr userDrawn="1"/>
        </p:nvSpPr>
        <p:spPr>
          <a:xfrm>
            <a:off x="412201" y="3371224"/>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cxnSp>
        <p:nvCxnSpPr>
          <p:cNvPr id="14" name="Straight Connector 13">
            <a:extLst>
              <a:ext uri="{FF2B5EF4-FFF2-40B4-BE49-F238E27FC236}">
                <a16:creationId xmlns:a16="http://schemas.microsoft.com/office/drawing/2014/main" id="{B1AB4CFE-CD10-F38C-8772-C1AB6D0B4558}"/>
              </a:ext>
            </a:extLst>
          </p:cNvPr>
          <p:cNvCxnSpPr/>
          <p:nvPr userDrawn="1"/>
        </p:nvCxnSpPr>
        <p:spPr>
          <a:xfrm>
            <a:off x="6908800" y="4879900"/>
            <a:ext cx="0" cy="157480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18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01">
    <p:spTree>
      <p:nvGrpSpPr>
        <p:cNvPr id="1" name=""/>
        <p:cNvGrpSpPr/>
        <p:nvPr/>
      </p:nvGrpSpPr>
      <p:grpSpPr>
        <a:xfrm>
          <a:off x="0" y="0"/>
          <a:ext cx="0" cy="0"/>
          <a:chOff x="0" y="0"/>
          <a:chExt cx="0" cy="0"/>
        </a:xfrm>
      </p:grpSpPr>
      <p:pic>
        <p:nvPicPr>
          <p:cNvPr id="6" name="Picture 5" descr="A group of people sitting on a stone bench&#10;&#10;Description automatically generated">
            <a:extLst>
              <a:ext uri="{FF2B5EF4-FFF2-40B4-BE49-F238E27FC236}">
                <a16:creationId xmlns:a16="http://schemas.microsoft.com/office/drawing/2014/main" id="{6B641B4A-EB3D-A6B2-1F3A-23BDD4EB26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16">
            <a:extLst>
              <a:ext uri="{FF2B5EF4-FFF2-40B4-BE49-F238E27FC236}">
                <a16:creationId xmlns:a16="http://schemas.microsoft.com/office/drawing/2014/main" id="{850150E2-2658-6A0C-5999-C3882F3A7037}"/>
              </a:ext>
            </a:extLst>
          </p:cNvPr>
          <p:cNvSpPr>
            <a:spLocks noGrp="1"/>
          </p:cNvSpPr>
          <p:nvPr>
            <p:ph type="body" sz="quarter" idx="14" hasCustomPrompt="1"/>
          </p:nvPr>
        </p:nvSpPr>
        <p:spPr>
          <a:xfrm>
            <a:off x="590009" y="953845"/>
            <a:ext cx="8104540" cy="1671175"/>
          </a:xfrm>
        </p:spPr>
        <p:txBody>
          <a:bodyPr>
            <a:noAutofit/>
          </a:bodyPr>
          <a:lstStyle>
            <a:lvl1pPr marL="0" indent="0">
              <a:lnSpc>
                <a:spcPct val="80000"/>
              </a:lnSpc>
              <a:buNone/>
              <a:defRPr sz="7000" b="1">
                <a:solidFill>
                  <a:schemeClr val="bg1"/>
                </a:solidFill>
                <a:latin typeface="Buckeye Serif 2" pitchFamily="2" charset="77"/>
                <a:ea typeface="Buckeye Serif 2"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a:t>
            </a:r>
          </a:p>
        </p:txBody>
      </p:sp>
      <p:sp>
        <p:nvSpPr>
          <p:cNvPr id="13" name="Text Placeholder 20">
            <a:extLst>
              <a:ext uri="{FF2B5EF4-FFF2-40B4-BE49-F238E27FC236}">
                <a16:creationId xmlns:a16="http://schemas.microsoft.com/office/drawing/2014/main" id="{C386E406-945D-58F1-0654-9E90B492BD05}"/>
              </a:ext>
            </a:extLst>
          </p:cNvPr>
          <p:cNvSpPr>
            <a:spLocks noGrp="1"/>
          </p:cNvSpPr>
          <p:nvPr>
            <p:ph type="body" sz="quarter" idx="15" hasCustomPrompt="1"/>
          </p:nvPr>
        </p:nvSpPr>
        <p:spPr>
          <a:xfrm>
            <a:off x="842068" y="3624327"/>
            <a:ext cx="5713191" cy="1089440"/>
          </a:xfrm>
        </p:spPr>
        <p:txBody>
          <a:bodyPr>
            <a:noAutofit/>
          </a:bodyPr>
          <a:lstStyle>
            <a:lvl1pPr marL="0" indent="0">
              <a:buNone/>
              <a:defRPr sz="1400">
                <a:solidFill>
                  <a:schemeClr val="bg1"/>
                </a:solidFill>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18" name="Graphic 17">
            <a:extLst>
              <a:ext uri="{FF2B5EF4-FFF2-40B4-BE49-F238E27FC236}">
                <a16:creationId xmlns:a16="http://schemas.microsoft.com/office/drawing/2014/main" id="{33E48654-2279-40AE-7E34-4FC11B3811F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68425" y="2861304"/>
            <a:ext cx="203265" cy="243919"/>
          </a:xfrm>
          <a:prstGeom prst="rect">
            <a:avLst/>
          </a:prstGeom>
        </p:spPr>
      </p:pic>
      <p:sp>
        <p:nvSpPr>
          <p:cNvPr id="22" name="Text Placeholder 20">
            <a:extLst>
              <a:ext uri="{FF2B5EF4-FFF2-40B4-BE49-F238E27FC236}">
                <a16:creationId xmlns:a16="http://schemas.microsoft.com/office/drawing/2014/main" id="{54F5B883-7719-FFBB-9590-906FFFA26BFB}"/>
              </a:ext>
            </a:extLst>
          </p:cNvPr>
          <p:cNvSpPr>
            <a:spLocks noGrp="1"/>
          </p:cNvSpPr>
          <p:nvPr>
            <p:ph type="body" sz="quarter" idx="16" hasCustomPrompt="1"/>
          </p:nvPr>
        </p:nvSpPr>
        <p:spPr>
          <a:xfrm>
            <a:off x="842068" y="2869176"/>
            <a:ext cx="6390474" cy="265735"/>
          </a:xfrm>
        </p:spPr>
        <p:txBody>
          <a:bodyPr>
            <a:noAutofit/>
          </a:bodyPr>
          <a:lstStyle>
            <a:lvl1pPr marL="0" indent="0">
              <a:buNone/>
              <a:defRPr sz="1400" b="1" i="0" spc="300">
                <a:solidFill>
                  <a:schemeClr val="accent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 (ALL CAPS)</a:t>
            </a:r>
          </a:p>
        </p:txBody>
      </p:sp>
      <p:sp>
        <p:nvSpPr>
          <p:cNvPr id="25" name="Text Placeholder 20">
            <a:extLst>
              <a:ext uri="{FF2B5EF4-FFF2-40B4-BE49-F238E27FC236}">
                <a16:creationId xmlns:a16="http://schemas.microsoft.com/office/drawing/2014/main" id="{69AAEB6C-03EA-9001-19E8-926767C3861B}"/>
              </a:ext>
            </a:extLst>
          </p:cNvPr>
          <p:cNvSpPr>
            <a:spLocks noGrp="1"/>
          </p:cNvSpPr>
          <p:nvPr>
            <p:ph type="body" sz="quarter" idx="17" hasCustomPrompt="1"/>
          </p:nvPr>
        </p:nvSpPr>
        <p:spPr>
          <a:xfrm>
            <a:off x="842068" y="3143545"/>
            <a:ext cx="6390474" cy="265735"/>
          </a:xfrm>
        </p:spPr>
        <p:txBody>
          <a:bodyPr>
            <a:noAutofit/>
          </a:bodyPr>
          <a:lstStyle>
            <a:lvl1pPr marL="0" indent="0">
              <a:buNone/>
              <a:defRPr sz="1600" b="1" i="0">
                <a:solidFill>
                  <a:schemeClr val="bg1"/>
                </a:solidFill>
                <a:latin typeface="Buckeye Sans 2 SemiBold"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Date | Time</a:t>
            </a:r>
          </a:p>
        </p:txBody>
      </p:sp>
      <p:pic>
        <p:nvPicPr>
          <p:cNvPr id="9" name="Graphic 8">
            <a:extLst>
              <a:ext uri="{FF2B5EF4-FFF2-40B4-BE49-F238E27FC236}">
                <a16:creationId xmlns:a16="http://schemas.microsoft.com/office/drawing/2014/main" id="{EFC6288B-9594-6636-9F18-9820C18007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0009" y="496642"/>
            <a:ext cx="1740976" cy="247492"/>
          </a:xfrm>
          <a:prstGeom prst="rect">
            <a:avLst/>
          </a:prstGeom>
        </p:spPr>
      </p:pic>
      <p:sp>
        <p:nvSpPr>
          <p:cNvPr id="12" name="Rectangle 11">
            <a:extLst>
              <a:ext uri="{FF2B5EF4-FFF2-40B4-BE49-F238E27FC236}">
                <a16:creationId xmlns:a16="http://schemas.microsoft.com/office/drawing/2014/main" id="{F61893E9-5EBD-B1BA-FBF4-8F92B873815F}"/>
              </a:ext>
            </a:extLst>
          </p:cNvPr>
          <p:cNvSpPr/>
          <p:nvPr userDrawn="1"/>
        </p:nvSpPr>
        <p:spPr>
          <a:xfrm>
            <a:off x="842068" y="5139843"/>
            <a:ext cx="6090360" cy="1148316"/>
          </a:xfrm>
          <a:prstGeom prst="rect">
            <a:avLst/>
          </a:prstGeom>
          <a:ln>
            <a:noFill/>
          </a:ln>
          <a:effectLst>
            <a:outerShdw blurRad="126479"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AF0721C-47D8-5FBE-580C-24CC4BCF4C67}"/>
              </a:ext>
            </a:extLst>
          </p:cNvPr>
          <p:cNvSpPr/>
          <p:nvPr userDrawn="1"/>
        </p:nvSpPr>
        <p:spPr>
          <a:xfrm>
            <a:off x="6217575" y="4832858"/>
            <a:ext cx="1818668" cy="1818668"/>
          </a:xfrm>
          <a:prstGeom prst="roundRect">
            <a:avLst>
              <a:gd name="adj" fmla="val 37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7">
            <a:extLst>
              <a:ext uri="{FF2B5EF4-FFF2-40B4-BE49-F238E27FC236}">
                <a16:creationId xmlns:a16="http://schemas.microsoft.com/office/drawing/2014/main" id="{5E62ABF0-62AE-3628-B213-24D3DD365722}"/>
              </a:ext>
            </a:extLst>
          </p:cNvPr>
          <p:cNvSpPr>
            <a:spLocks noGrp="1"/>
          </p:cNvSpPr>
          <p:nvPr>
            <p:ph type="pic" sz="quarter" idx="10" hasCustomPrompt="1"/>
          </p:nvPr>
        </p:nvSpPr>
        <p:spPr>
          <a:xfrm>
            <a:off x="6393591" y="5000030"/>
            <a:ext cx="1477628" cy="1478742"/>
          </a:xfrm>
        </p:spPr>
        <p:txBody>
          <a:bodyPr anchor="b" anchorCtr="0">
            <a:normAutofit/>
          </a:bodyPr>
          <a:lstStyle>
            <a:lvl1pPr marL="0" indent="0" algn="ctr">
              <a:buNone/>
              <a:defRPr sz="800" i="1"/>
            </a:lvl1pPr>
          </a:lstStyle>
          <a:p>
            <a:r>
              <a:rPr lang="en-US" dirty="0"/>
              <a:t>QR code goes here </a:t>
            </a:r>
            <a:br>
              <a:rPr lang="en-US" dirty="0"/>
            </a:br>
            <a:r>
              <a:rPr lang="en-US" dirty="0"/>
              <a:t>(Click on the little image icon to upload)</a:t>
            </a:r>
          </a:p>
        </p:txBody>
      </p:sp>
      <p:sp>
        <p:nvSpPr>
          <p:cNvPr id="16" name="Text Placeholder 11">
            <a:extLst>
              <a:ext uri="{FF2B5EF4-FFF2-40B4-BE49-F238E27FC236}">
                <a16:creationId xmlns:a16="http://schemas.microsoft.com/office/drawing/2014/main" id="{96DE5D38-2C16-D8FE-D183-3680864D6FDE}"/>
              </a:ext>
            </a:extLst>
          </p:cNvPr>
          <p:cNvSpPr>
            <a:spLocks noGrp="1"/>
          </p:cNvSpPr>
          <p:nvPr>
            <p:ph type="body" sz="quarter" idx="11" hasCustomPrompt="1"/>
          </p:nvPr>
        </p:nvSpPr>
        <p:spPr>
          <a:xfrm>
            <a:off x="1042046" y="5391590"/>
            <a:ext cx="5068132" cy="206375"/>
          </a:xfrm>
        </p:spPr>
        <p:txBody>
          <a:bodyPr>
            <a:noAutofit/>
          </a:bodyPr>
          <a:lstStyle>
            <a:lvl1pPr marL="0" indent="0" algn="l">
              <a:buNone/>
              <a:defRPr sz="1200">
                <a:solidFill>
                  <a:schemeClr val="bg1"/>
                </a:solidFill>
              </a:defRPr>
            </a:lvl1pPr>
          </a:lstStyle>
          <a:p>
            <a:pPr lvl="0"/>
            <a:r>
              <a:rPr lang="en-US" dirty="0"/>
              <a:t>SUBHEADING TEXT HERE (CAPS ONLY)</a:t>
            </a:r>
          </a:p>
        </p:txBody>
      </p:sp>
      <p:sp>
        <p:nvSpPr>
          <p:cNvPr id="17" name="Text Placeholder 13">
            <a:extLst>
              <a:ext uri="{FF2B5EF4-FFF2-40B4-BE49-F238E27FC236}">
                <a16:creationId xmlns:a16="http://schemas.microsoft.com/office/drawing/2014/main" id="{9F14B0E8-A839-BB8A-E414-1443A47E9E64}"/>
              </a:ext>
            </a:extLst>
          </p:cNvPr>
          <p:cNvSpPr>
            <a:spLocks noGrp="1"/>
          </p:cNvSpPr>
          <p:nvPr>
            <p:ph type="body" sz="quarter" idx="12" hasCustomPrompt="1"/>
          </p:nvPr>
        </p:nvSpPr>
        <p:spPr>
          <a:xfrm>
            <a:off x="1042045" y="5597965"/>
            <a:ext cx="5039779" cy="434975"/>
          </a:xfrm>
        </p:spPr>
        <p:txBody>
          <a:bodyPr/>
          <a:lstStyle>
            <a:lvl1pPr marL="0" indent="0" algn="l">
              <a:buNone/>
              <a:defRPr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spTree>
    <p:extLst>
      <p:ext uri="{BB962C8B-B14F-4D97-AF65-F5344CB8AC3E}">
        <p14:creationId xmlns:p14="http://schemas.microsoft.com/office/powerpoint/2010/main" val="139250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op">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6C6ADE-0A5D-8085-0025-A68FC81D4318}"/>
              </a:ext>
            </a:extLst>
          </p:cNvPr>
          <p:cNvSpPr>
            <a:spLocks noGrp="1"/>
          </p:cNvSpPr>
          <p:nvPr>
            <p:ph type="sldNum" sz="quarter" idx="4"/>
          </p:nvPr>
        </p:nvSpPr>
        <p:spPr>
          <a:xfrm>
            <a:off x="9203635" y="6356350"/>
            <a:ext cx="2743200" cy="365125"/>
          </a:xfrm>
          <a:prstGeom prst="rect">
            <a:avLst/>
          </a:prstGeom>
        </p:spPr>
        <p:txBody>
          <a:bodyPr vert="horz" lIns="91440" tIns="45720" rIns="91440" bIns="45720" rtlCol="0" anchor="ctr"/>
          <a:lstStyle>
            <a:lvl1pPr algn="r">
              <a:defRPr sz="1000">
                <a:solidFill>
                  <a:srgbClr val="A7B1B7"/>
                </a:solidFill>
                <a:latin typeface="Buckeye Sans 2" pitchFamily="2" charset="77"/>
              </a:defRPr>
            </a:lvl1pPr>
          </a:lstStyle>
          <a:p>
            <a:fld id="{325D6D83-4D8B-C147-A050-5E585F24B3A7}" type="slidenum">
              <a:rPr lang="en-US" smtClean="0"/>
              <a:pPr/>
              <a:t>‹#›</a:t>
            </a:fld>
            <a:endParaRPr lang="en-US" dirty="0"/>
          </a:p>
        </p:txBody>
      </p:sp>
      <p:pic>
        <p:nvPicPr>
          <p:cNvPr id="6" name="Graphic 5">
            <a:extLst>
              <a:ext uri="{FF2B5EF4-FFF2-40B4-BE49-F238E27FC236}">
                <a16:creationId xmlns:a16="http://schemas.microsoft.com/office/drawing/2014/main" id="{A87957B4-F84B-1E9A-3E76-9150930D9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165" y="6384097"/>
            <a:ext cx="1941867" cy="276050"/>
          </a:xfrm>
          <a:prstGeom prst="rect">
            <a:avLst/>
          </a:prstGeom>
        </p:spPr>
      </p:pic>
      <p:cxnSp>
        <p:nvCxnSpPr>
          <p:cNvPr id="7" name="Straight Connector 6">
            <a:extLst>
              <a:ext uri="{FF2B5EF4-FFF2-40B4-BE49-F238E27FC236}">
                <a16:creationId xmlns:a16="http://schemas.microsoft.com/office/drawing/2014/main" id="{D6A00F8D-5240-D38E-8824-0059DA0B4D9F}"/>
              </a:ext>
            </a:extLst>
          </p:cNvPr>
          <p:cNvCxnSpPr/>
          <p:nvPr userDrawn="1"/>
        </p:nvCxnSpPr>
        <p:spPr>
          <a:xfrm>
            <a:off x="2375452" y="6530009"/>
            <a:ext cx="8978348" cy="0"/>
          </a:xfrm>
          <a:prstGeom prst="line">
            <a:avLst/>
          </a:prstGeom>
          <a:ln>
            <a:solidFill>
              <a:srgbClr val="A7B1B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19D1C5-CB99-EBC0-E09C-2496122AF666}"/>
              </a:ext>
            </a:extLst>
          </p:cNvPr>
          <p:cNvSpPr txBox="1"/>
          <p:nvPr userDrawn="1"/>
        </p:nvSpPr>
        <p:spPr>
          <a:xfrm>
            <a:off x="1035565" y="4115085"/>
            <a:ext cx="10120868" cy="2154436"/>
          </a:xfrm>
          <a:prstGeom prst="rect">
            <a:avLst/>
          </a:prstGeom>
          <a:noFill/>
        </p:spPr>
        <p:txBody>
          <a:bodyPr wrap="square" rtlCol="0">
            <a:spAutoFit/>
          </a:bodyPr>
          <a:lstStyle/>
          <a:p>
            <a:pPr algn="ctr"/>
            <a:r>
              <a:rPr lang="en-US" sz="3200" b="1" i="0" dirty="0">
                <a:solidFill>
                  <a:schemeClr val="accent1"/>
                </a:solidFill>
                <a:latin typeface="Buckeye Serif 2 Black" pitchFamily="2" charset="77"/>
                <a:ea typeface="Buckeye Serif 2 Black" pitchFamily="2" charset="77"/>
              </a:rPr>
              <a:t>Before You Begin</a:t>
            </a:r>
            <a:br>
              <a:rPr lang="en-US" sz="1600" b="1" i="0" dirty="0">
                <a:solidFill>
                  <a:srgbClr val="212325"/>
                </a:solidFill>
                <a:latin typeface="Buckeye Sans 2" pitchFamily="2" charset="77"/>
                <a:ea typeface="Buckeye Serif 2" pitchFamily="2" charset="77"/>
              </a:rPr>
            </a:br>
            <a:r>
              <a:rPr lang="en-US" sz="1800" b="1" i="1" dirty="0">
                <a:solidFill>
                  <a:schemeClr val="tx1"/>
                </a:solidFill>
                <a:latin typeface="Buckeye Sans 2" pitchFamily="2" charset="77"/>
                <a:ea typeface="Buckeye Serif 2" pitchFamily="2" charset="77"/>
              </a:rPr>
              <a:t>Please save this file to your local computer first before making changes.</a:t>
            </a:r>
          </a:p>
          <a:p>
            <a:pPr algn="ctr"/>
            <a:endParaRPr lang="en-US" sz="1600" b="1" i="0" dirty="0">
              <a:solidFill>
                <a:schemeClr val="tx1"/>
              </a:solidFill>
              <a:latin typeface="Buckeye Sans 2 SemiBold" pitchFamily="2" charset="77"/>
              <a:ea typeface="Buckeye Serif 2" pitchFamily="2" charset="77"/>
            </a:endParaRPr>
          </a:p>
          <a:p>
            <a:pPr algn="ctr"/>
            <a:r>
              <a:rPr lang="en-US" sz="1600" b="1" i="0" dirty="0">
                <a:solidFill>
                  <a:schemeClr val="tx1"/>
                </a:solidFill>
                <a:latin typeface="Buckeye Sans 2 SemiBold" pitchFamily="2" charset="77"/>
                <a:ea typeface="Buckeye Serif 2" pitchFamily="2" charset="77"/>
              </a:rPr>
              <a:t>If you do not save the file to your local computer first before editing, you will change the original </a:t>
            </a:r>
            <a:br>
              <a:rPr lang="en-US" sz="1600" b="1" i="0" dirty="0">
                <a:solidFill>
                  <a:schemeClr val="tx1"/>
                </a:solidFill>
                <a:latin typeface="Buckeye Sans 2 SemiBold" pitchFamily="2" charset="77"/>
                <a:ea typeface="Buckeye Serif 2" pitchFamily="2" charset="77"/>
              </a:rPr>
            </a:br>
            <a:r>
              <a:rPr lang="en-US" sz="1600" b="1" i="0" dirty="0">
                <a:solidFill>
                  <a:schemeClr val="tx1"/>
                </a:solidFill>
                <a:latin typeface="Buckeye Sans 2 SemiBold" pitchFamily="2" charset="77"/>
                <a:ea typeface="Buckeye Serif 2" pitchFamily="2" charset="77"/>
              </a:rPr>
              <a:t>templated file! So, please download the file locally to your computer first before changing anything.</a:t>
            </a:r>
          </a:p>
          <a:p>
            <a:pPr algn="ctr"/>
            <a:endParaRPr lang="en-US" b="1" i="0" dirty="0">
              <a:solidFill>
                <a:srgbClr val="212325"/>
              </a:solidFill>
              <a:latin typeface="Buckeye Sans 2 SemiBold" pitchFamily="2" charset="77"/>
              <a:ea typeface="Buckeye Serif 2" pitchFamily="2" charset="77"/>
            </a:endParaRPr>
          </a:p>
          <a:p>
            <a:pPr algn="ctr"/>
            <a:r>
              <a:rPr lang="en-US" b="1" i="0" dirty="0">
                <a:solidFill>
                  <a:schemeClr val="accent1"/>
                </a:solidFill>
                <a:latin typeface="Buckeye Sans 2" pitchFamily="2" charset="77"/>
                <a:ea typeface="Buckeye Serif 2" pitchFamily="2" charset="77"/>
              </a:rPr>
              <a:t>Thank you from the COP </a:t>
            </a:r>
            <a:r>
              <a:rPr lang="en-US" b="1" i="0" dirty="0" err="1">
                <a:solidFill>
                  <a:schemeClr val="accent1"/>
                </a:solidFill>
                <a:latin typeface="Buckeye Sans 2" pitchFamily="2" charset="77"/>
                <a:ea typeface="Buckeye Serif 2" pitchFamily="2" charset="77"/>
              </a:rPr>
              <a:t>MarComm</a:t>
            </a:r>
            <a:r>
              <a:rPr lang="en-US" b="1" i="0" dirty="0">
                <a:solidFill>
                  <a:schemeClr val="accent1"/>
                </a:solidFill>
                <a:latin typeface="Buckeye Sans 2" pitchFamily="2" charset="77"/>
                <a:ea typeface="Buckeye Serif 2" pitchFamily="2" charset="77"/>
              </a:rPr>
              <a:t> Team!</a:t>
            </a:r>
          </a:p>
        </p:txBody>
      </p:sp>
      <p:pic>
        <p:nvPicPr>
          <p:cNvPr id="4" name="Graphic 3">
            <a:extLst>
              <a:ext uri="{FF2B5EF4-FFF2-40B4-BE49-F238E27FC236}">
                <a16:creationId xmlns:a16="http://schemas.microsoft.com/office/drawing/2014/main" id="{D4C2C6E0-E268-E1B0-D970-18DDFEC0B4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84911" y="370466"/>
            <a:ext cx="3622177" cy="3622177"/>
          </a:xfrm>
          <a:prstGeom prst="rect">
            <a:avLst/>
          </a:prstGeom>
        </p:spPr>
      </p:pic>
    </p:spTree>
    <p:extLst>
      <p:ext uri="{BB962C8B-B14F-4D97-AF65-F5344CB8AC3E}">
        <p14:creationId xmlns:p14="http://schemas.microsoft.com/office/powerpoint/2010/main" val="508645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41B4A-EB3D-A6B2-1F3A-23BDD4EB26DE}"/>
              </a:ext>
            </a:extLst>
          </p:cNvPr>
          <p:cNvPicPr>
            <a:picLocks noChangeAspect="1"/>
          </p:cNvPicPr>
          <p:nvPr userDrawn="1"/>
        </p:nvPicPr>
        <p:blipFill rotWithShape="1">
          <a:blip r:embed="rId2"/>
          <a:srcRect l="1183" t="1502" r="903" b="2542"/>
          <a:stretch/>
        </p:blipFill>
        <p:spPr>
          <a:xfrm>
            <a:off x="-1" y="0"/>
            <a:ext cx="12192001" cy="6858000"/>
          </a:xfrm>
          <a:prstGeom prst="rect">
            <a:avLst/>
          </a:prstGeom>
        </p:spPr>
      </p:pic>
      <p:sp>
        <p:nvSpPr>
          <p:cNvPr id="7" name="Text Placeholder 16">
            <a:extLst>
              <a:ext uri="{FF2B5EF4-FFF2-40B4-BE49-F238E27FC236}">
                <a16:creationId xmlns:a16="http://schemas.microsoft.com/office/drawing/2014/main" id="{850150E2-2658-6A0C-5999-C3882F3A7037}"/>
              </a:ext>
            </a:extLst>
          </p:cNvPr>
          <p:cNvSpPr>
            <a:spLocks noGrp="1"/>
          </p:cNvSpPr>
          <p:nvPr>
            <p:ph type="body" sz="quarter" idx="14" hasCustomPrompt="1"/>
          </p:nvPr>
        </p:nvSpPr>
        <p:spPr>
          <a:xfrm>
            <a:off x="590009" y="953845"/>
            <a:ext cx="8104540" cy="1671175"/>
          </a:xfrm>
        </p:spPr>
        <p:txBody>
          <a:bodyPr>
            <a:noAutofit/>
          </a:bodyPr>
          <a:lstStyle>
            <a:lvl1pPr marL="0" indent="0">
              <a:lnSpc>
                <a:spcPct val="80000"/>
              </a:lnSpc>
              <a:buNone/>
              <a:defRPr sz="7000" b="1">
                <a:solidFill>
                  <a:schemeClr val="bg1"/>
                </a:solidFill>
                <a:latin typeface="Buckeye Serif 2" pitchFamily="2" charset="77"/>
                <a:ea typeface="Buckeye Serif 2"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a:t>
            </a:r>
          </a:p>
        </p:txBody>
      </p:sp>
      <p:sp>
        <p:nvSpPr>
          <p:cNvPr id="13" name="Text Placeholder 20">
            <a:extLst>
              <a:ext uri="{FF2B5EF4-FFF2-40B4-BE49-F238E27FC236}">
                <a16:creationId xmlns:a16="http://schemas.microsoft.com/office/drawing/2014/main" id="{C386E406-945D-58F1-0654-9E90B492BD05}"/>
              </a:ext>
            </a:extLst>
          </p:cNvPr>
          <p:cNvSpPr>
            <a:spLocks noGrp="1"/>
          </p:cNvSpPr>
          <p:nvPr>
            <p:ph type="body" sz="quarter" idx="15" hasCustomPrompt="1"/>
          </p:nvPr>
        </p:nvSpPr>
        <p:spPr>
          <a:xfrm>
            <a:off x="842068" y="3624327"/>
            <a:ext cx="5713191" cy="1089440"/>
          </a:xfrm>
        </p:spPr>
        <p:txBody>
          <a:bodyPr>
            <a:noAutofit/>
          </a:bodyPr>
          <a:lstStyle>
            <a:lvl1pPr marL="0" indent="0">
              <a:buNone/>
              <a:defRPr sz="1400">
                <a:solidFill>
                  <a:schemeClr val="bg1"/>
                </a:solidFill>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9" name="Graphic 8">
            <a:extLst>
              <a:ext uri="{FF2B5EF4-FFF2-40B4-BE49-F238E27FC236}">
                <a16:creationId xmlns:a16="http://schemas.microsoft.com/office/drawing/2014/main" id="{EFC6288B-9594-6636-9F18-9820C18007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0009" y="496642"/>
            <a:ext cx="1740976" cy="247492"/>
          </a:xfrm>
          <a:prstGeom prst="rect">
            <a:avLst/>
          </a:prstGeom>
        </p:spPr>
      </p:pic>
      <p:sp>
        <p:nvSpPr>
          <p:cNvPr id="12" name="Rectangle 11">
            <a:extLst>
              <a:ext uri="{FF2B5EF4-FFF2-40B4-BE49-F238E27FC236}">
                <a16:creationId xmlns:a16="http://schemas.microsoft.com/office/drawing/2014/main" id="{F61893E9-5EBD-B1BA-FBF4-8F92B873815F}"/>
              </a:ext>
            </a:extLst>
          </p:cNvPr>
          <p:cNvSpPr/>
          <p:nvPr userDrawn="1"/>
        </p:nvSpPr>
        <p:spPr>
          <a:xfrm>
            <a:off x="842068" y="5139843"/>
            <a:ext cx="6090360" cy="1148316"/>
          </a:xfrm>
          <a:prstGeom prst="rect">
            <a:avLst/>
          </a:prstGeom>
          <a:ln>
            <a:noFill/>
          </a:ln>
          <a:effectLst>
            <a:outerShdw blurRad="126479"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AF0721C-47D8-5FBE-580C-24CC4BCF4C67}"/>
              </a:ext>
            </a:extLst>
          </p:cNvPr>
          <p:cNvSpPr/>
          <p:nvPr userDrawn="1"/>
        </p:nvSpPr>
        <p:spPr>
          <a:xfrm>
            <a:off x="6217575" y="4832858"/>
            <a:ext cx="1818668" cy="1818668"/>
          </a:xfrm>
          <a:prstGeom prst="roundRect">
            <a:avLst>
              <a:gd name="adj" fmla="val 37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7">
            <a:extLst>
              <a:ext uri="{FF2B5EF4-FFF2-40B4-BE49-F238E27FC236}">
                <a16:creationId xmlns:a16="http://schemas.microsoft.com/office/drawing/2014/main" id="{5E62ABF0-62AE-3628-B213-24D3DD365722}"/>
              </a:ext>
            </a:extLst>
          </p:cNvPr>
          <p:cNvSpPr>
            <a:spLocks noGrp="1"/>
          </p:cNvSpPr>
          <p:nvPr>
            <p:ph type="pic" sz="quarter" idx="10" hasCustomPrompt="1"/>
          </p:nvPr>
        </p:nvSpPr>
        <p:spPr>
          <a:xfrm>
            <a:off x="6393591" y="5000030"/>
            <a:ext cx="1477628" cy="1478742"/>
          </a:xfrm>
        </p:spPr>
        <p:txBody>
          <a:bodyPr anchor="b" anchorCtr="0">
            <a:normAutofit/>
          </a:bodyPr>
          <a:lstStyle>
            <a:lvl1pPr marL="0" indent="0" algn="ctr">
              <a:buNone/>
              <a:defRPr sz="800" i="1"/>
            </a:lvl1pPr>
          </a:lstStyle>
          <a:p>
            <a:r>
              <a:rPr lang="en-US" dirty="0"/>
              <a:t>QR code goes here </a:t>
            </a:r>
            <a:br>
              <a:rPr lang="en-US" dirty="0"/>
            </a:br>
            <a:r>
              <a:rPr lang="en-US" dirty="0"/>
              <a:t>(Click on the little image icon to upload)</a:t>
            </a:r>
          </a:p>
        </p:txBody>
      </p:sp>
      <p:sp>
        <p:nvSpPr>
          <p:cNvPr id="16" name="Text Placeholder 11">
            <a:extLst>
              <a:ext uri="{FF2B5EF4-FFF2-40B4-BE49-F238E27FC236}">
                <a16:creationId xmlns:a16="http://schemas.microsoft.com/office/drawing/2014/main" id="{96DE5D38-2C16-D8FE-D183-3680864D6FDE}"/>
              </a:ext>
            </a:extLst>
          </p:cNvPr>
          <p:cNvSpPr>
            <a:spLocks noGrp="1"/>
          </p:cNvSpPr>
          <p:nvPr>
            <p:ph type="body" sz="quarter" idx="11" hasCustomPrompt="1"/>
          </p:nvPr>
        </p:nvSpPr>
        <p:spPr>
          <a:xfrm>
            <a:off x="1042046" y="5391590"/>
            <a:ext cx="5068132" cy="206375"/>
          </a:xfrm>
        </p:spPr>
        <p:txBody>
          <a:bodyPr>
            <a:noAutofit/>
          </a:bodyPr>
          <a:lstStyle>
            <a:lvl1pPr marL="0" indent="0" algn="l">
              <a:buNone/>
              <a:defRPr sz="1200">
                <a:solidFill>
                  <a:schemeClr val="bg1"/>
                </a:solidFill>
              </a:defRPr>
            </a:lvl1pPr>
          </a:lstStyle>
          <a:p>
            <a:pPr lvl="0"/>
            <a:r>
              <a:rPr lang="en-US" dirty="0"/>
              <a:t>SUBHEADING TEXT HERE (CAPS ONLY)</a:t>
            </a:r>
          </a:p>
        </p:txBody>
      </p:sp>
      <p:sp>
        <p:nvSpPr>
          <p:cNvPr id="17" name="Text Placeholder 13">
            <a:extLst>
              <a:ext uri="{FF2B5EF4-FFF2-40B4-BE49-F238E27FC236}">
                <a16:creationId xmlns:a16="http://schemas.microsoft.com/office/drawing/2014/main" id="{9F14B0E8-A839-BB8A-E414-1443A47E9E64}"/>
              </a:ext>
            </a:extLst>
          </p:cNvPr>
          <p:cNvSpPr>
            <a:spLocks noGrp="1"/>
          </p:cNvSpPr>
          <p:nvPr>
            <p:ph type="body" sz="quarter" idx="12" hasCustomPrompt="1"/>
          </p:nvPr>
        </p:nvSpPr>
        <p:spPr>
          <a:xfrm>
            <a:off x="1042045" y="5597965"/>
            <a:ext cx="5039779" cy="434975"/>
          </a:xfrm>
        </p:spPr>
        <p:txBody>
          <a:bodyPr/>
          <a:lstStyle>
            <a:lvl1pPr marL="0" indent="0" algn="l">
              <a:buNone/>
              <a:defRPr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pic>
        <p:nvPicPr>
          <p:cNvPr id="2" name="Graphic 1">
            <a:extLst>
              <a:ext uri="{FF2B5EF4-FFF2-40B4-BE49-F238E27FC236}">
                <a16:creationId xmlns:a16="http://schemas.microsoft.com/office/drawing/2014/main" id="{0D2FEFEC-591B-A1F7-9F00-0D965C953ED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392" y="2772459"/>
            <a:ext cx="253676" cy="243919"/>
          </a:xfrm>
          <a:prstGeom prst="rect">
            <a:avLst/>
          </a:prstGeom>
        </p:spPr>
      </p:pic>
      <p:sp>
        <p:nvSpPr>
          <p:cNvPr id="3" name="Text Placeholder 20">
            <a:extLst>
              <a:ext uri="{FF2B5EF4-FFF2-40B4-BE49-F238E27FC236}">
                <a16:creationId xmlns:a16="http://schemas.microsoft.com/office/drawing/2014/main" id="{9A159CD6-0A5F-AA64-8FA6-73FA29BEEDC3}"/>
              </a:ext>
            </a:extLst>
          </p:cNvPr>
          <p:cNvSpPr>
            <a:spLocks noGrp="1"/>
          </p:cNvSpPr>
          <p:nvPr>
            <p:ph type="body" sz="quarter" idx="16" hasCustomPrompt="1"/>
          </p:nvPr>
        </p:nvSpPr>
        <p:spPr>
          <a:xfrm>
            <a:off x="842068" y="2764833"/>
            <a:ext cx="1910486" cy="265735"/>
          </a:xfrm>
        </p:spPr>
        <p:txBody>
          <a:bodyPr>
            <a:noAutofit/>
          </a:bodyPr>
          <a:lstStyle>
            <a:lvl1pPr marL="0" indent="0">
              <a:buNone/>
              <a:defRPr sz="1600" b="1"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Day, Month</a:t>
            </a:r>
          </a:p>
        </p:txBody>
      </p:sp>
      <p:sp>
        <p:nvSpPr>
          <p:cNvPr id="4" name="Text Placeholder 20">
            <a:extLst>
              <a:ext uri="{FF2B5EF4-FFF2-40B4-BE49-F238E27FC236}">
                <a16:creationId xmlns:a16="http://schemas.microsoft.com/office/drawing/2014/main" id="{21458D81-B9BE-1133-43F2-BCAAC59B0168}"/>
              </a:ext>
            </a:extLst>
          </p:cNvPr>
          <p:cNvSpPr>
            <a:spLocks noGrp="1"/>
          </p:cNvSpPr>
          <p:nvPr>
            <p:ph type="body" sz="quarter" idx="17" hasCustomPrompt="1"/>
          </p:nvPr>
        </p:nvSpPr>
        <p:spPr>
          <a:xfrm>
            <a:off x="842068" y="2981014"/>
            <a:ext cx="1910486" cy="265735"/>
          </a:xfrm>
        </p:spPr>
        <p:txBody>
          <a:bodyPr>
            <a:noAutofit/>
          </a:bodyPr>
          <a:lstStyle>
            <a:lvl1pPr marL="0" indent="0">
              <a:buNone/>
              <a:defRPr sz="1600" b="1"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5" name="Text Placeholder 20">
            <a:extLst>
              <a:ext uri="{FF2B5EF4-FFF2-40B4-BE49-F238E27FC236}">
                <a16:creationId xmlns:a16="http://schemas.microsoft.com/office/drawing/2014/main" id="{A950FF1A-3BDB-AEF0-9563-0317AC236ED1}"/>
              </a:ext>
            </a:extLst>
          </p:cNvPr>
          <p:cNvSpPr>
            <a:spLocks noGrp="1"/>
          </p:cNvSpPr>
          <p:nvPr>
            <p:ph type="body" sz="quarter" idx="18" hasCustomPrompt="1"/>
          </p:nvPr>
        </p:nvSpPr>
        <p:spPr>
          <a:xfrm>
            <a:off x="842068" y="3216536"/>
            <a:ext cx="1910486" cy="265735"/>
          </a:xfrm>
        </p:spPr>
        <p:txBody>
          <a:bodyPr>
            <a:noAutofit/>
          </a:bodyPr>
          <a:lstStyle>
            <a:lvl1pPr marL="0" indent="0">
              <a:buNone/>
              <a:defRPr sz="1200" b="0"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Tree>
    <p:extLst>
      <p:ext uri="{BB962C8B-B14F-4D97-AF65-F5344CB8AC3E}">
        <p14:creationId xmlns:p14="http://schemas.microsoft.com/office/powerpoint/2010/main" val="72731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gyle Pattern D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41B4A-EB3D-A6B2-1F3A-23BDD4EB26DE}"/>
              </a:ext>
            </a:extLst>
          </p:cNvPr>
          <p:cNvPicPr>
            <a:picLocks noChangeAspect="1"/>
          </p:cNvPicPr>
          <p:nvPr userDrawn="1"/>
        </p:nvPicPr>
        <p:blipFill>
          <a:blip r:embed="rId2"/>
          <a:srcRect/>
          <a:stretch/>
        </p:blipFill>
        <p:spPr>
          <a:xfrm>
            <a:off x="-1" y="0"/>
            <a:ext cx="12192001" cy="6858000"/>
          </a:xfrm>
          <a:prstGeom prst="rect">
            <a:avLst/>
          </a:prstGeom>
        </p:spPr>
      </p:pic>
      <p:sp>
        <p:nvSpPr>
          <p:cNvPr id="7" name="Text Placeholder 16">
            <a:extLst>
              <a:ext uri="{FF2B5EF4-FFF2-40B4-BE49-F238E27FC236}">
                <a16:creationId xmlns:a16="http://schemas.microsoft.com/office/drawing/2014/main" id="{850150E2-2658-6A0C-5999-C3882F3A7037}"/>
              </a:ext>
            </a:extLst>
          </p:cNvPr>
          <p:cNvSpPr>
            <a:spLocks noGrp="1"/>
          </p:cNvSpPr>
          <p:nvPr>
            <p:ph type="body" sz="quarter" idx="14" hasCustomPrompt="1"/>
          </p:nvPr>
        </p:nvSpPr>
        <p:spPr>
          <a:xfrm>
            <a:off x="590009" y="953845"/>
            <a:ext cx="8104540" cy="1671175"/>
          </a:xfrm>
        </p:spPr>
        <p:txBody>
          <a:bodyPr>
            <a:noAutofit/>
          </a:bodyPr>
          <a:lstStyle>
            <a:lvl1pPr marL="0" indent="0">
              <a:lnSpc>
                <a:spcPct val="80000"/>
              </a:lnSpc>
              <a:buNone/>
              <a:defRPr sz="7000" b="1">
                <a:solidFill>
                  <a:schemeClr val="bg1"/>
                </a:solidFill>
                <a:latin typeface="Buckeye Serif 2" pitchFamily="2" charset="77"/>
                <a:ea typeface="Buckeye Serif 2"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a:t>
            </a:r>
          </a:p>
        </p:txBody>
      </p:sp>
      <p:sp>
        <p:nvSpPr>
          <p:cNvPr id="13" name="Text Placeholder 20">
            <a:extLst>
              <a:ext uri="{FF2B5EF4-FFF2-40B4-BE49-F238E27FC236}">
                <a16:creationId xmlns:a16="http://schemas.microsoft.com/office/drawing/2014/main" id="{C386E406-945D-58F1-0654-9E90B492BD05}"/>
              </a:ext>
            </a:extLst>
          </p:cNvPr>
          <p:cNvSpPr>
            <a:spLocks noGrp="1"/>
          </p:cNvSpPr>
          <p:nvPr>
            <p:ph type="body" sz="quarter" idx="15" hasCustomPrompt="1"/>
          </p:nvPr>
        </p:nvSpPr>
        <p:spPr>
          <a:xfrm>
            <a:off x="842068" y="3624327"/>
            <a:ext cx="5713191" cy="1089440"/>
          </a:xfrm>
        </p:spPr>
        <p:txBody>
          <a:bodyPr>
            <a:noAutofit/>
          </a:bodyPr>
          <a:lstStyle>
            <a:lvl1pPr marL="0" indent="0">
              <a:buNone/>
              <a:defRPr sz="1400">
                <a:solidFill>
                  <a:schemeClr val="bg1"/>
                </a:solidFill>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9" name="Graphic 8">
            <a:extLst>
              <a:ext uri="{FF2B5EF4-FFF2-40B4-BE49-F238E27FC236}">
                <a16:creationId xmlns:a16="http://schemas.microsoft.com/office/drawing/2014/main" id="{EFC6288B-9594-6636-9F18-9820C18007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0009" y="496642"/>
            <a:ext cx="1740976" cy="247492"/>
          </a:xfrm>
          <a:prstGeom prst="rect">
            <a:avLst/>
          </a:prstGeom>
        </p:spPr>
      </p:pic>
      <p:sp>
        <p:nvSpPr>
          <p:cNvPr id="12" name="Rectangle 11">
            <a:extLst>
              <a:ext uri="{FF2B5EF4-FFF2-40B4-BE49-F238E27FC236}">
                <a16:creationId xmlns:a16="http://schemas.microsoft.com/office/drawing/2014/main" id="{F61893E9-5EBD-B1BA-FBF4-8F92B873815F}"/>
              </a:ext>
            </a:extLst>
          </p:cNvPr>
          <p:cNvSpPr/>
          <p:nvPr userDrawn="1"/>
        </p:nvSpPr>
        <p:spPr>
          <a:xfrm>
            <a:off x="842068" y="5139843"/>
            <a:ext cx="6090360" cy="1148316"/>
          </a:xfrm>
          <a:prstGeom prst="rect">
            <a:avLst/>
          </a:prstGeom>
          <a:ln>
            <a:noFill/>
          </a:ln>
          <a:effectLst>
            <a:outerShdw blurRad="126479"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AF0721C-47D8-5FBE-580C-24CC4BCF4C67}"/>
              </a:ext>
            </a:extLst>
          </p:cNvPr>
          <p:cNvSpPr/>
          <p:nvPr userDrawn="1"/>
        </p:nvSpPr>
        <p:spPr>
          <a:xfrm>
            <a:off x="6217575" y="4832858"/>
            <a:ext cx="1818668" cy="1818668"/>
          </a:xfrm>
          <a:prstGeom prst="roundRect">
            <a:avLst>
              <a:gd name="adj" fmla="val 37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7">
            <a:extLst>
              <a:ext uri="{FF2B5EF4-FFF2-40B4-BE49-F238E27FC236}">
                <a16:creationId xmlns:a16="http://schemas.microsoft.com/office/drawing/2014/main" id="{5E62ABF0-62AE-3628-B213-24D3DD365722}"/>
              </a:ext>
            </a:extLst>
          </p:cNvPr>
          <p:cNvSpPr>
            <a:spLocks noGrp="1"/>
          </p:cNvSpPr>
          <p:nvPr>
            <p:ph type="pic" sz="quarter" idx="10" hasCustomPrompt="1"/>
          </p:nvPr>
        </p:nvSpPr>
        <p:spPr>
          <a:xfrm>
            <a:off x="6393591" y="5000030"/>
            <a:ext cx="1477628" cy="1478742"/>
          </a:xfrm>
        </p:spPr>
        <p:txBody>
          <a:bodyPr anchor="b" anchorCtr="0">
            <a:normAutofit/>
          </a:bodyPr>
          <a:lstStyle>
            <a:lvl1pPr marL="0" indent="0" algn="ctr">
              <a:buNone/>
              <a:defRPr sz="800" i="1"/>
            </a:lvl1pPr>
          </a:lstStyle>
          <a:p>
            <a:r>
              <a:rPr lang="en-US" dirty="0"/>
              <a:t>QR code goes here </a:t>
            </a:r>
            <a:br>
              <a:rPr lang="en-US" dirty="0"/>
            </a:br>
            <a:r>
              <a:rPr lang="en-US" dirty="0"/>
              <a:t>(Click on the little image icon to upload)</a:t>
            </a:r>
          </a:p>
        </p:txBody>
      </p:sp>
      <p:sp>
        <p:nvSpPr>
          <p:cNvPr id="16" name="Text Placeholder 11">
            <a:extLst>
              <a:ext uri="{FF2B5EF4-FFF2-40B4-BE49-F238E27FC236}">
                <a16:creationId xmlns:a16="http://schemas.microsoft.com/office/drawing/2014/main" id="{96DE5D38-2C16-D8FE-D183-3680864D6FDE}"/>
              </a:ext>
            </a:extLst>
          </p:cNvPr>
          <p:cNvSpPr>
            <a:spLocks noGrp="1"/>
          </p:cNvSpPr>
          <p:nvPr>
            <p:ph type="body" sz="quarter" idx="11" hasCustomPrompt="1"/>
          </p:nvPr>
        </p:nvSpPr>
        <p:spPr>
          <a:xfrm>
            <a:off x="1042046" y="5391590"/>
            <a:ext cx="5068132" cy="206375"/>
          </a:xfrm>
        </p:spPr>
        <p:txBody>
          <a:bodyPr>
            <a:noAutofit/>
          </a:bodyPr>
          <a:lstStyle>
            <a:lvl1pPr marL="0" indent="0" algn="l">
              <a:buNone/>
              <a:defRPr sz="1200">
                <a:solidFill>
                  <a:schemeClr val="bg1"/>
                </a:solidFill>
              </a:defRPr>
            </a:lvl1pPr>
          </a:lstStyle>
          <a:p>
            <a:pPr lvl="0"/>
            <a:r>
              <a:rPr lang="en-US" dirty="0"/>
              <a:t>SUBHEADING TEXT HERE (CAPS ONLY)</a:t>
            </a:r>
          </a:p>
        </p:txBody>
      </p:sp>
      <p:sp>
        <p:nvSpPr>
          <p:cNvPr id="17" name="Text Placeholder 13">
            <a:extLst>
              <a:ext uri="{FF2B5EF4-FFF2-40B4-BE49-F238E27FC236}">
                <a16:creationId xmlns:a16="http://schemas.microsoft.com/office/drawing/2014/main" id="{9F14B0E8-A839-BB8A-E414-1443A47E9E64}"/>
              </a:ext>
            </a:extLst>
          </p:cNvPr>
          <p:cNvSpPr>
            <a:spLocks noGrp="1"/>
          </p:cNvSpPr>
          <p:nvPr>
            <p:ph type="body" sz="quarter" idx="12" hasCustomPrompt="1"/>
          </p:nvPr>
        </p:nvSpPr>
        <p:spPr>
          <a:xfrm>
            <a:off x="1042045" y="5597965"/>
            <a:ext cx="5039779" cy="434975"/>
          </a:xfrm>
        </p:spPr>
        <p:txBody>
          <a:bodyPr/>
          <a:lstStyle>
            <a:lvl1pPr marL="0" indent="0" algn="l">
              <a:buNone/>
              <a:defRPr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pic>
        <p:nvPicPr>
          <p:cNvPr id="2" name="Graphic 1">
            <a:extLst>
              <a:ext uri="{FF2B5EF4-FFF2-40B4-BE49-F238E27FC236}">
                <a16:creationId xmlns:a16="http://schemas.microsoft.com/office/drawing/2014/main" id="{0D2FEFEC-591B-A1F7-9F00-0D965C953ED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392" y="2772459"/>
            <a:ext cx="253676" cy="243919"/>
          </a:xfrm>
          <a:prstGeom prst="rect">
            <a:avLst/>
          </a:prstGeom>
        </p:spPr>
      </p:pic>
      <p:sp>
        <p:nvSpPr>
          <p:cNvPr id="3" name="Text Placeholder 20">
            <a:extLst>
              <a:ext uri="{FF2B5EF4-FFF2-40B4-BE49-F238E27FC236}">
                <a16:creationId xmlns:a16="http://schemas.microsoft.com/office/drawing/2014/main" id="{9A159CD6-0A5F-AA64-8FA6-73FA29BEEDC3}"/>
              </a:ext>
            </a:extLst>
          </p:cNvPr>
          <p:cNvSpPr>
            <a:spLocks noGrp="1"/>
          </p:cNvSpPr>
          <p:nvPr>
            <p:ph type="body" sz="quarter" idx="16" hasCustomPrompt="1"/>
          </p:nvPr>
        </p:nvSpPr>
        <p:spPr>
          <a:xfrm>
            <a:off x="842068" y="2764833"/>
            <a:ext cx="1910486" cy="265735"/>
          </a:xfrm>
        </p:spPr>
        <p:txBody>
          <a:bodyPr>
            <a:noAutofit/>
          </a:bodyPr>
          <a:lstStyle>
            <a:lvl1pPr marL="0" indent="0">
              <a:buNone/>
              <a:defRPr sz="1600" b="1"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Day, Month</a:t>
            </a:r>
          </a:p>
        </p:txBody>
      </p:sp>
      <p:sp>
        <p:nvSpPr>
          <p:cNvPr id="4" name="Text Placeholder 20">
            <a:extLst>
              <a:ext uri="{FF2B5EF4-FFF2-40B4-BE49-F238E27FC236}">
                <a16:creationId xmlns:a16="http://schemas.microsoft.com/office/drawing/2014/main" id="{21458D81-B9BE-1133-43F2-BCAAC59B0168}"/>
              </a:ext>
            </a:extLst>
          </p:cNvPr>
          <p:cNvSpPr>
            <a:spLocks noGrp="1"/>
          </p:cNvSpPr>
          <p:nvPr>
            <p:ph type="body" sz="quarter" idx="17" hasCustomPrompt="1"/>
          </p:nvPr>
        </p:nvSpPr>
        <p:spPr>
          <a:xfrm>
            <a:off x="842068" y="2981014"/>
            <a:ext cx="1910486" cy="265735"/>
          </a:xfrm>
        </p:spPr>
        <p:txBody>
          <a:bodyPr>
            <a:noAutofit/>
          </a:bodyPr>
          <a:lstStyle>
            <a:lvl1pPr marL="0" indent="0">
              <a:buNone/>
              <a:defRPr sz="1600" b="1"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5" name="Text Placeholder 20">
            <a:extLst>
              <a:ext uri="{FF2B5EF4-FFF2-40B4-BE49-F238E27FC236}">
                <a16:creationId xmlns:a16="http://schemas.microsoft.com/office/drawing/2014/main" id="{A950FF1A-3BDB-AEF0-9563-0317AC236ED1}"/>
              </a:ext>
            </a:extLst>
          </p:cNvPr>
          <p:cNvSpPr>
            <a:spLocks noGrp="1"/>
          </p:cNvSpPr>
          <p:nvPr>
            <p:ph type="body" sz="quarter" idx="18" hasCustomPrompt="1"/>
          </p:nvPr>
        </p:nvSpPr>
        <p:spPr>
          <a:xfrm>
            <a:off x="842068" y="3216536"/>
            <a:ext cx="1910486" cy="265735"/>
          </a:xfrm>
        </p:spPr>
        <p:txBody>
          <a:bodyPr>
            <a:noAutofit/>
          </a:bodyPr>
          <a:lstStyle>
            <a:lvl1pPr marL="0" indent="0">
              <a:buNone/>
              <a:defRPr sz="1200" b="0"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Tree>
    <p:extLst>
      <p:ext uri="{BB962C8B-B14F-4D97-AF65-F5344CB8AC3E}">
        <p14:creationId xmlns:p14="http://schemas.microsoft.com/office/powerpoint/2010/main" val="74711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ves Pattern D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41B4A-EB3D-A6B2-1F3A-23BDD4EB26DE}"/>
              </a:ext>
            </a:extLst>
          </p:cNvPr>
          <p:cNvPicPr>
            <a:picLocks noChangeAspect="1"/>
          </p:cNvPicPr>
          <p:nvPr userDrawn="1"/>
        </p:nvPicPr>
        <p:blipFill>
          <a:blip r:embed="rId2"/>
          <a:srcRect/>
          <a:stretch/>
        </p:blipFill>
        <p:spPr>
          <a:xfrm>
            <a:off x="-1" y="0"/>
            <a:ext cx="12192000" cy="6858000"/>
          </a:xfrm>
          <a:prstGeom prst="rect">
            <a:avLst/>
          </a:prstGeom>
        </p:spPr>
      </p:pic>
      <p:sp>
        <p:nvSpPr>
          <p:cNvPr id="7" name="Text Placeholder 16">
            <a:extLst>
              <a:ext uri="{FF2B5EF4-FFF2-40B4-BE49-F238E27FC236}">
                <a16:creationId xmlns:a16="http://schemas.microsoft.com/office/drawing/2014/main" id="{850150E2-2658-6A0C-5999-C3882F3A7037}"/>
              </a:ext>
            </a:extLst>
          </p:cNvPr>
          <p:cNvSpPr>
            <a:spLocks noGrp="1"/>
          </p:cNvSpPr>
          <p:nvPr>
            <p:ph type="body" sz="quarter" idx="14" hasCustomPrompt="1"/>
          </p:nvPr>
        </p:nvSpPr>
        <p:spPr>
          <a:xfrm>
            <a:off x="590009" y="953845"/>
            <a:ext cx="8104540" cy="1671175"/>
          </a:xfrm>
        </p:spPr>
        <p:txBody>
          <a:bodyPr>
            <a:noAutofit/>
          </a:bodyPr>
          <a:lstStyle>
            <a:lvl1pPr marL="0" indent="0">
              <a:lnSpc>
                <a:spcPct val="80000"/>
              </a:lnSpc>
              <a:buNone/>
              <a:defRPr sz="7000" b="1">
                <a:solidFill>
                  <a:schemeClr val="bg1"/>
                </a:solidFill>
                <a:latin typeface="Buckeye Serif 2" pitchFamily="2" charset="77"/>
                <a:ea typeface="Buckeye Serif 2"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a:t>
            </a:r>
          </a:p>
        </p:txBody>
      </p:sp>
      <p:sp>
        <p:nvSpPr>
          <p:cNvPr id="13" name="Text Placeholder 20">
            <a:extLst>
              <a:ext uri="{FF2B5EF4-FFF2-40B4-BE49-F238E27FC236}">
                <a16:creationId xmlns:a16="http://schemas.microsoft.com/office/drawing/2014/main" id="{C386E406-945D-58F1-0654-9E90B492BD05}"/>
              </a:ext>
            </a:extLst>
          </p:cNvPr>
          <p:cNvSpPr>
            <a:spLocks noGrp="1"/>
          </p:cNvSpPr>
          <p:nvPr>
            <p:ph type="body" sz="quarter" idx="15" hasCustomPrompt="1"/>
          </p:nvPr>
        </p:nvSpPr>
        <p:spPr>
          <a:xfrm>
            <a:off x="842068" y="3624327"/>
            <a:ext cx="5713191" cy="1089440"/>
          </a:xfrm>
        </p:spPr>
        <p:txBody>
          <a:bodyPr>
            <a:noAutofit/>
          </a:bodyPr>
          <a:lstStyle>
            <a:lvl1pPr marL="0" indent="0">
              <a:buNone/>
              <a:defRPr sz="1400">
                <a:solidFill>
                  <a:schemeClr val="bg1"/>
                </a:solidFill>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9" name="Graphic 8">
            <a:extLst>
              <a:ext uri="{FF2B5EF4-FFF2-40B4-BE49-F238E27FC236}">
                <a16:creationId xmlns:a16="http://schemas.microsoft.com/office/drawing/2014/main" id="{EFC6288B-9594-6636-9F18-9820C18007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0009" y="496642"/>
            <a:ext cx="1740976" cy="247492"/>
          </a:xfrm>
          <a:prstGeom prst="rect">
            <a:avLst/>
          </a:prstGeom>
        </p:spPr>
      </p:pic>
      <p:sp>
        <p:nvSpPr>
          <p:cNvPr id="12" name="Rectangle 11">
            <a:extLst>
              <a:ext uri="{FF2B5EF4-FFF2-40B4-BE49-F238E27FC236}">
                <a16:creationId xmlns:a16="http://schemas.microsoft.com/office/drawing/2014/main" id="{F61893E9-5EBD-B1BA-FBF4-8F92B873815F}"/>
              </a:ext>
            </a:extLst>
          </p:cNvPr>
          <p:cNvSpPr/>
          <p:nvPr userDrawn="1"/>
        </p:nvSpPr>
        <p:spPr>
          <a:xfrm>
            <a:off x="842068" y="5139843"/>
            <a:ext cx="6090360" cy="1148316"/>
          </a:xfrm>
          <a:prstGeom prst="rect">
            <a:avLst/>
          </a:prstGeom>
          <a:ln>
            <a:noFill/>
          </a:ln>
          <a:effectLst>
            <a:outerShdw blurRad="126479"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AF0721C-47D8-5FBE-580C-24CC4BCF4C67}"/>
              </a:ext>
            </a:extLst>
          </p:cNvPr>
          <p:cNvSpPr/>
          <p:nvPr userDrawn="1"/>
        </p:nvSpPr>
        <p:spPr>
          <a:xfrm>
            <a:off x="6217575" y="4832858"/>
            <a:ext cx="1818668" cy="1818668"/>
          </a:xfrm>
          <a:prstGeom prst="roundRect">
            <a:avLst>
              <a:gd name="adj" fmla="val 37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7">
            <a:extLst>
              <a:ext uri="{FF2B5EF4-FFF2-40B4-BE49-F238E27FC236}">
                <a16:creationId xmlns:a16="http://schemas.microsoft.com/office/drawing/2014/main" id="{5E62ABF0-62AE-3628-B213-24D3DD365722}"/>
              </a:ext>
            </a:extLst>
          </p:cNvPr>
          <p:cNvSpPr>
            <a:spLocks noGrp="1"/>
          </p:cNvSpPr>
          <p:nvPr>
            <p:ph type="pic" sz="quarter" idx="10" hasCustomPrompt="1"/>
          </p:nvPr>
        </p:nvSpPr>
        <p:spPr>
          <a:xfrm>
            <a:off x="6393591" y="5000030"/>
            <a:ext cx="1477628" cy="1478742"/>
          </a:xfrm>
        </p:spPr>
        <p:txBody>
          <a:bodyPr anchor="b" anchorCtr="0">
            <a:normAutofit/>
          </a:bodyPr>
          <a:lstStyle>
            <a:lvl1pPr marL="0" indent="0" algn="ctr">
              <a:buNone/>
              <a:defRPr sz="800" i="1"/>
            </a:lvl1pPr>
          </a:lstStyle>
          <a:p>
            <a:r>
              <a:rPr lang="en-US" dirty="0"/>
              <a:t>QR code goes here </a:t>
            </a:r>
            <a:br>
              <a:rPr lang="en-US" dirty="0"/>
            </a:br>
            <a:r>
              <a:rPr lang="en-US" dirty="0"/>
              <a:t>(Click on the little image icon to upload)</a:t>
            </a:r>
          </a:p>
        </p:txBody>
      </p:sp>
      <p:sp>
        <p:nvSpPr>
          <p:cNvPr id="16" name="Text Placeholder 11">
            <a:extLst>
              <a:ext uri="{FF2B5EF4-FFF2-40B4-BE49-F238E27FC236}">
                <a16:creationId xmlns:a16="http://schemas.microsoft.com/office/drawing/2014/main" id="{96DE5D38-2C16-D8FE-D183-3680864D6FDE}"/>
              </a:ext>
            </a:extLst>
          </p:cNvPr>
          <p:cNvSpPr>
            <a:spLocks noGrp="1"/>
          </p:cNvSpPr>
          <p:nvPr>
            <p:ph type="body" sz="quarter" idx="11" hasCustomPrompt="1"/>
          </p:nvPr>
        </p:nvSpPr>
        <p:spPr>
          <a:xfrm>
            <a:off x="1042046" y="5391590"/>
            <a:ext cx="5068132" cy="206375"/>
          </a:xfrm>
        </p:spPr>
        <p:txBody>
          <a:bodyPr>
            <a:noAutofit/>
          </a:bodyPr>
          <a:lstStyle>
            <a:lvl1pPr marL="0" indent="0" algn="l">
              <a:buNone/>
              <a:defRPr sz="1200">
                <a:solidFill>
                  <a:schemeClr val="bg1"/>
                </a:solidFill>
              </a:defRPr>
            </a:lvl1pPr>
          </a:lstStyle>
          <a:p>
            <a:pPr lvl="0"/>
            <a:r>
              <a:rPr lang="en-US" dirty="0"/>
              <a:t>SUBHEADING TEXT HERE (CAPS ONLY)</a:t>
            </a:r>
          </a:p>
        </p:txBody>
      </p:sp>
      <p:sp>
        <p:nvSpPr>
          <p:cNvPr id="17" name="Text Placeholder 13">
            <a:extLst>
              <a:ext uri="{FF2B5EF4-FFF2-40B4-BE49-F238E27FC236}">
                <a16:creationId xmlns:a16="http://schemas.microsoft.com/office/drawing/2014/main" id="{9F14B0E8-A839-BB8A-E414-1443A47E9E64}"/>
              </a:ext>
            </a:extLst>
          </p:cNvPr>
          <p:cNvSpPr>
            <a:spLocks noGrp="1"/>
          </p:cNvSpPr>
          <p:nvPr>
            <p:ph type="body" sz="quarter" idx="12" hasCustomPrompt="1"/>
          </p:nvPr>
        </p:nvSpPr>
        <p:spPr>
          <a:xfrm>
            <a:off x="1042045" y="5597965"/>
            <a:ext cx="5039779" cy="434975"/>
          </a:xfrm>
        </p:spPr>
        <p:txBody>
          <a:bodyPr/>
          <a:lstStyle>
            <a:lvl1pPr marL="0" indent="0" algn="l">
              <a:buNone/>
              <a:defRPr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pic>
        <p:nvPicPr>
          <p:cNvPr id="2" name="Graphic 1">
            <a:extLst>
              <a:ext uri="{FF2B5EF4-FFF2-40B4-BE49-F238E27FC236}">
                <a16:creationId xmlns:a16="http://schemas.microsoft.com/office/drawing/2014/main" id="{0D2FEFEC-591B-A1F7-9F00-0D965C953ED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392" y="2772459"/>
            <a:ext cx="253676" cy="243919"/>
          </a:xfrm>
          <a:prstGeom prst="rect">
            <a:avLst/>
          </a:prstGeom>
        </p:spPr>
      </p:pic>
      <p:sp>
        <p:nvSpPr>
          <p:cNvPr id="3" name="Text Placeholder 20">
            <a:extLst>
              <a:ext uri="{FF2B5EF4-FFF2-40B4-BE49-F238E27FC236}">
                <a16:creationId xmlns:a16="http://schemas.microsoft.com/office/drawing/2014/main" id="{9A159CD6-0A5F-AA64-8FA6-73FA29BEEDC3}"/>
              </a:ext>
            </a:extLst>
          </p:cNvPr>
          <p:cNvSpPr>
            <a:spLocks noGrp="1"/>
          </p:cNvSpPr>
          <p:nvPr>
            <p:ph type="body" sz="quarter" idx="16" hasCustomPrompt="1"/>
          </p:nvPr>
        </p:nvSpPr>
        <p:spPr>
          <a:xfrm>
            <a:off x="842068" y="2764833"/>
            <a:ext cx="1910486" cy="265735"/>
          </a:xfrm>
        </p:spPr>
        <p:txBody>
          <a:bodyPr>
            <a:noAutofit/>
          </a:bodyPr>
          <a:lstStyle>
            <a:lvl1pPr marL="0" indent="0">
              <a:buNone/>
              <a:defRPr sz="1600" b="1"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Day, Month</a:t>
            </a:r>
          </a:p>
        </p:txBody>
      </p:sp>
      <p:sp>
        <p:nvSpPr>
          <p:cNvPr id="4" name="Text Placeholder 20">
            <a:extLst>
              <a:ext uri="{FF2B5EF4-FFF2-40B4-BE49-F238E27FC236}">
                <a16:creationId xmlns:a16="http://schemas.microsoft.com/office/drawing/2014/main" id="{21458D81-B9BE-1133-43F2-BCAAC59B0168}"/>
              </a:ext>
            </a:extLst>
          </p:cNvPr>
          <p:cNvSpPr>
            <a:spLocks noGrp="1"/>
          </p:cNvSpPr>
          <p:nvPr>
            <p:ph type="body" sz="quarter" idx="17" hasCustomPrompt="1"/>
          </p:nvPr>
        </p:nvSpPr>
        <p:spPr>
          <a:xfrm>
            <a:off x="842068" y="2981014"/>
            <a:ext cx="1910486" cy="265735"/>
          </a:xfrm>
        </p:spPr>
        <p:txBody>
          <a:bodyPr>
            <a:noAutofit/>
          </a:bodyPr>
          <a:lstStyle>
            <a:lvl1pPr marL="0" indent="0">
              <a:buNone/>
              <a:defRPr sz="1600" b="1"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5" name="Text Placeholder 20">
            <a:extLst>
              <a:ext uri="{FF2B5EF4-FFF2-40B4-BE49-F238E27FC236}">
                <a16:creationId xmlns:a16="http://schemas.microsoft.com/office/drawing/2014/main" id="{A950FF1A-3BDB-AEF0-9563-0317AC236ED1}"/>
              </a:ext>
            </a:extLst>
          </p:cNvPr>
          <p:cNvSpPr>
            <a:spLocks noGrp="1"/>
          </p:cNvSpPr>
          <p:nvPr>
            <p:ph type="body" sz="quarter" idx="18" hasCustomPrompt="1"/>
          </p:nvPr>
        </p:nvSpPr>
        <p:spPr>
          <a:xfrm>
            <a:off x="842068" y="3216536"/>
            <a:ext cx="1910486" cy="265735"/>
          </a:xfrm>
        </p:spPr>
        <p:txBody>
          <a:bodyPr>
            <a:noAutofit/>
          </a:bodyPr>
          <a:lstStyle>
            <a:lvl1pPr marL="0" indent="0">
              <a:buNone/>
              <a:defRPr sz="1200" b="0" i="0">
                <a:solidFill>
                  <a:schemeClr val="bg1"/>
                </a:solidFill>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spTree>
    <p:extLst>
      <p:ext uri="{BB962C8B-B14F-4D97-AF65-F5344CB8AC3E}">
        <p14:creationId xmlns:p14="http://schemas.microsoft.com/office/powerpoint/2010/main" val="121552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6C6ADE-0A5D-8085-0025-A68FC81D4318}"/>
              </a:ext>
            </a:extLst>
          </p:cNvPr>
          <p:cNvSpPr>
            <a:spLocks noGrp="1"/>
          </p:cNvSpPr>
          <p:nvPr>
            <p:ph type="sldNum" sz="quarter" idx="4"/>
          </p:nvPr>
        </p:nvSpPr>
        <p:spPr>
          <a:xfrm>
            <a:off x="9203635" y="6356350"/>
            <a:ext cx="2743200" cy="365125"/>
          </a:xfrm>
          <a:prstGeom prst="rect">
            <a:avLst/>
          </a:prstGeom>
        </p:spPr>
        <p:txBody>
          <a:bodyPr vert="horz" lIns="91440" tIns="45720" rIns="91440" bIns="45720" rtlCol="0" anchor="ctr"/>
          <a:lstStyle>
            <a:lvl1pPr algn="r">
              <a:defRPr sz="1000">
                <a:solidFill>
                  <a:srgbClr val="A7B1B7"/>
                </a:solidFill>
                <a:latin typeface="Buckeye Sans 2" pitchFamily="2" charset="77"/>
              </a:defRPr>
            </a:lvl1pPr>
          </a:lstStyle>
          <a:p>
            <a:fld id="{325D6D83-4D8B-C147-A050-5E585F24B3A7}" type="slidenum">
              <a:rPr lang="en-US" smtClean="0"/>
              <a:pPr/>
              <a:t>‹#›</a:t>
            </a:fld>
            <a:endParaRPr lang="en-US" dirty="0"/>
          </a:p>
        </p:txBody>
      </p:sp>
      <p:pic>
        <p:nvPicPr>
          <p:cNvPr id="6" name="Graphic 5">
            <a:extLst>
              <a:ext uri="{FF2B5EF4-FFF2-40B4-BE49-F238E27FC236}">
                <a16:creationId xmlns:a16="http://schemas.microsoft.com/office/drawing/2014/main" id="{A87957B4-F84B-1E9A-3E76-9150930D9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165" y="6384097"/>
            <a:ext cx="1941867" cy="276050"/>
          </a:xfrm>
          <a:prstGeom prst="rect">
            <a:avLst/>
          </a:prstGeom>
        </p:spPr>
      </p:pic>
      <p:cxnSp>
        <p:nvCxnSpPr>
          <p:cNvPr id="7" name="Straight Connector 6">
            <a:extLst>
              <a:ext uri="{FF2B5EF4-FFF2-40B4-BE49-F238E27FC236}">
                <a16:creationId xmlns:a16="http://schemas.microsoft.com/office/drawing/2014/main" id="{D6A00F8D-5240-D38E-8824-0059DA0B4D9F}"/>
              </a:ext>
            </a:extLst>
          </p:cNvPr>
          <p:cNvCxnSpPr/>
          <p:nvPr userDrawn="1"/>
        </p:nvCxnSpPr>
        <p:spPr>
          <a:xfrm>
            <a:off x="2375452" y="6530009"/>
            <a:ext cx="8978348" cy="0"/>
          </a:xfrm>
          <a:prstGeom prst="line">
            <a:avLst/>
          </a:prstGeom>
          <a:ln>
            <a:solidFill>
              <a:srgbClr val="A7B1B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5E77BC-8EB4-A705-F6BC-50055112C12D}"/>
              </a:ext>
            </a:extLst>
          </p:cNvPr>
          <p:cNvCxnSpPr>
            <a:cxnSpLocks/>
          </p:cNvCxnSpPr>
          <p:nvPr userDrawn="1"/>
        </p:nvCxnSpPr>
        <p:spPr>
          <a:xfrm>
            <a:off x="519164" y="1433225"/>
            <a:ext cx="767272"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96801E-7750-BDAA-CC65-111CE48CB4B1}"/>
              </a:ext>
            </a:extLst>
          </p:cNvPr>
          <p:cNvSpPr txBox="1"/>
          <p:nvPr userDrawn="1"/>
        </p:nvSpPr>
        <p:spPr>
          <a:xfrm>
            <a:off x="519164" y="1771935"/>
            <a:ext cx="5690717" cy="4308872"/>
          </a:xfrm>
          <a:prstGeom prst="rect">
            <a:avLst/>
          </a:prstGeom>
          <a:noFill/>
        </p:spPr>
        <p:txBody>
          <a:bodyPr wrap="square" rtlCol="0">
            <a:spAutoFit/>
          </a:bodyPr>
          <a:lstStyle/>
          <a:p>
            <a:r>
              <a:rPr lang="en-US" sz="2200" b="1" dirty="0">
                <a:solidFill>
                  <a:srgbClr val="BA0C2F"/>
                </a:solidFill>
                <a:latin typeface="Buckeye Serif 2" pitchFamily="2" charset="77"/>
                <a:ea typeface="Buckeye Serif 2" pitchFamily="2" charset="77"/>
              </a:rPr>
              <a:t>Hi there! </a:t>
            </a:r>
          </a:p>
          <a:p>
            <a:r>
              <a:rPr lang="en-US" b="1" i="0" dirty="0">
                <a:solidFill>
                  <a:srgbClr val="212325"/>
                </a:solidFill>
                <a:latin typeface="Buckeye Sans 2 SemiBold" pitchFamily="2" charset="77"/>
                <a:ea typeface="Buckeye Serif 2" pitchFamily="2" charset="77"/>
              </a:rPr>
              <a:t>This PowerPoint presentation was created to help you create Digital Screens that align with The Ohio State University and College of Pharmacy brand guidelines. </a:t>
            </a:r>
          </a:p>
          <a:p>
            <a:endParaRPr lang="en-US" b="1" i="0" dirty="0">
              <a:solidFill>
                <a:srgbClr val="212325"/>
              </a:solidFill>
              <a:latin typeface="Buckeye Sans 2 SemiBold" pitchFamily="2" charset="77"/>
              <a:ea typeface="Buckeye Serif 2" pitchFamily="2" charset="77"/>
            </a:endParaRPr>
          </a:p>
          <a:p>
            <a:r>
              <a:rPr lang="en-US" b="1" i="0" dirty="0">
                <a:solidFill>
                  <a:srgbClr val="212325"/>
                </a:solidFill>
                <a:latin typeface="Buckeye Sans 2 SemiBold" pitchFamily="2" charset="77"/>
                <a:ea typeface="Buckeye Serif 2" pitchFamily="2" charset="77"/>
              </a:rPr>
              <a:t>The following templates have been created for you to use based on your needs. If you do not see a templated design that aligns with your ask, please contact </a:t>
            </a:r>
            <a:r>
              <a:rPr lang="en-US" b="1" i="0" dirty="0">
                <a:solidFill>
                  <a:srgbClr val="BA0C2F"/>
                </a:solidFill>
                <a:latin typeface="Buckeye Sans 2 SemiBold" pitchFamily="2" charset="77"/>
                <a:ea typeface="Buckeye Serif 2" pitchFamily="2" charset="77"/>
                <a:hlinkClick r:id="rId4">
                  <a:extLst>
                    <a:ext uri="{A12FA001-AC4F-418D-AE19-62706E023703}">
                      <ahyp:hlinkClr xmlns:ahyp="http://schemas.microsoft.com/office/drawing/2018/hyperlinkcolor" val="tx"/>
                    </a:ext>
                  </a:extLst>
                </a:hlinkClick>
              </a:rPr>
              <a:t>COP-Website@osu.edu</a:t>
            </a:r>
            <a:r>
              <a:rPr lang="en-US" b="1" i="0" dirty="0">
                <a:solidFill>
                  <a:srgbClr val="BA0C2F"/>
                </a:solidFill>
                <a:latin typeface="Buckeye Sans 2 SemiBold" pitchFamily="2" charset="77"/>
                <a:ea typeface="Buckeye Serif 2" pitchFamily="2" charset="77"/>
              </a:rPr>
              <a:t> </a:t>
            </a:r>
            <a:r>
              <a:rPr lang="en-US" b="1" i="0" dirty="0">
                <a:solidFill>
                  <a:srgbClr val="212325"/>
                </a:solidFill>
                <a:latin typeface="Buckeye Sans 2 SemiBold" pitchFamily="2" charset="77"/>
                <a:ea typeface="Buckeye Serif 2" pitchFamily="2" charset="77"/>
              </a:rPr>
              <a:t>for suggestions. Please keep in mind the following brand guidelines when suggesting a new templated design. </a:t>
            </a:r>
          </a:p>
          <a:p>
            <a:endParaRPr lang="en-US" b="1" i="0" dirty="0">
              <a:solidFill>
                <a:srgbClr val="212325"/>
              </a:solidFill>
              <a:latin typeface="Buckeye Sans 2 SemiBold" pitchFamily="2" charset="77"/>
              <a:ea typeface="Buckeye Serif 2" pitchFamily="2" charset="77"/>
            </a:endParaRPr>
          </a:p>
          <a:p>
            <a:r>
              <a:rPr lang="en-US" b="1" i="0" dirty="0">
                <a:solidFill>
                  <a:srgbClr val="212325"/>
                </a:solidFill>
                <a:latin typeface="Buckeye Sans 2" pitchFamily="2" charset="77"/>
                <a:ea typeface="Buckeye Serif 2" pitchFamily="2" charset="77"/>
              </a:rPr>
              <a:t>You can view the University’s brand guidelines at:</a:t>
            </a:r>
          </a:p>
          <a:p>
            <a:r>
              <a:rPr lang="en-US" b="1" i="0" dirty="0">
                <a:solidFill>
                  <a:srgbClr val="BA0C2F"/>
                </a:solidFill>
                <a:latin typeface="Buckeye Sans 2 SemiBold" pitchFamily="2" charset="77"/>
                <a:ea typeface="Buckeye Serif 2" pitchFamily="2" charset="77"/>
                <a:hlinkClick r:id="rId5">
                  <a:extLst>
                    <a:ext uri="{A12FA001-AC4F-418D-AE19-62706E023703}">
                      <ahyp:hlinkClr xmlns:ahyp="http://schemas.microsoft.com/office/drawing/2018/hyperlinkcolor" val="tx"/>
                    </a:ext>
                  </a:extLst>
                </a:hlinkClick>
              </a:rPr>
              <a:t>brand.osu.edu</a:t>
            </a:r>
            <a:endParaRPr lang="en-US" b="1" i="0" dirty="0">
              <a:solidFill>
                <a:srgbClr val="BA0C2F"/>
              </a:solidFill>
              <a:latin typeface="Buckeye Sans 2 SemiBold" pitchFamily="2" charset="77"/>
              <a:ea typeface="Buckeye Serif 2" pitchFamily="2" charset="77"/>
            </a:endParaRPr>
          </a:p>
        </p:txBody>
      </p:sp>
      <p:sp>
        <p:nvSpPr>
          <p:cNvPr id="13" name="TextBox 12">
            <a:extLst>
              <a:ext uri="{FF2B5EF4-FFF2-40B4-BE49-F238E27FC236}">
                <a16:creationId xmlns:a16="http://schemas.microsoft.com/office/drawing/2014/main" id="{5526C2A7-D812-2C4D-CA73-C49BC2D04461}"/>
              </a:ext>
            </a:extLst>
          </p:cNvPr>
          <p:cNvSpPr txBox="1"/>
          <p:nvPr userDrawn="1"/>
        </p:nvSpPr>
        <p:spPr>
          <a:xfrm>
            <a:off x="422031" y="522514"/>
            <a:ext cx="5787850" cy="80021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600" b="1" dirty="0">
                <a:solidFill>
                  <a:srgbClr val="212325"/>
                </a:solidFill>
                <a:latin typeface="Buckeye Serif 2" pitchFamily="2" charset="77"/>
                <a:ea typeface="Buckeye Serif 2" pitchFamily="2" charset="77"/>
              </a:rPr>
              <a:t>Introduction</a:t>
            </a:r>
          </a:p>
        </p:txBody>
      </p:sp>
      <p:pic>
        <p:nvPicPr>
          <p:cNvPr id="4" name="Picture 3" descr="A screenshot of a color chart&#10;&#10;Description automatically generated">
            <a:extLst>
              <a:ext uri="{FF2B5EF4-FFF2-40B4-BE49-F238E27FC236}">
                <a16:creationId xmlns:a16="http://schemas.microsoft.com/office/drawing/2014/main" id="{D76F4AB8-1DEC-00AD-5D9A-B53EB7AAE7E0}"/>
              </a:ext>
            </a:extLst>
          </p:cNvPr>
          <p:cNvPicPr>
            <a:picLocks noChangeAspect="1"/>
          </p:cNvPicPr>
          <p:nvPr userDrawn="1"/>
        </p:nvPicPr>
        <p:blipFill>
          <a:blip r:embed="rId6"/>
          <a:stretch>
            <a:fillRect/>
          </a:stretch>
        </p:blipFill>
        <p:spPr>
          <a:xfrm>
            <a:off x="8021894" y="2322586"/>
            <a:ext cx="3635388" cy="2633802"/>
          </a:xfrm>
          <a:prstGeom prst="rect">
            <a:avLst/>
          </a:prstGeom>
        </p:spPr>
      </p:pic>
      <p:sp>
        <p:nvSpPr>
          <p:cNvPr id="8" name="TextBox 7">
            <a:extLst>
              <a:ext uri="{FF2B5EF4-FFF2-40B4-BE49-F238E27FC236}">
                <a16:creationId xmlns:a16="http://schemas.microsoft.com/office/drawing/2014/main" id="{946E5A6E-7122-3CCD-95EE-AB54FD11E09C}"/>
              </a:ext>
            </a:extLst>
          </p:cNvPr>
          <p:cNvSpPr txBox="1"/>
          <p:nvPr userDrawn="1"/>
        </p:nvSpPr>
        <p:spPr>
          <a:xfrm>
            <a:off x="7738969" y="5130047"/>
            <a:ext cx="4177445" cy="400110"/>
          </a:xfrm>
          <a:prstGeom prst="rect">
            <a:avLst/>
          </a:prstGeom>
          <a:noFill/>
        </p:spPr>
        <p:txBody>
          <a:bodyPr wrap="square" rtlCol="0">
            <a:spAutoFit/>
          </a:bodyPr>
          <a:lstStyle/>
          <a:p>
            <a:pPr algn="ctr"/>
            <a:r>
              <a:rPr lang="en-US" sz="1000" dirty="0">
                <a:latin typeface="Buckeye Sans 2" pitchFamily="2" charset="77"/>
              </a:rPr>
              <a:t>Ohio State’s brand colors have already been uploaded into the </a:t>
            </a:r>
            <a:br>
              <a:rPr lang="en-US" sz="1000" dirty="0">
                <a:latin typeface="Buckeye Sans 2" pitchFamily="2" charset="77"/>
              </a:rPr>
            </a:br>
            <a:r>
              <a:rPr lang="en-US" sz="1000" dirty="0">
                <a:latin typeface="Buckeye Sans 2" pitchFamily="2" charset="77"/>
              </a:rPr>
              <a:t>“Theme Colors” within your font colors, etc. so no need to find colors!</a:t>
            </a:r>
          </a:p>
        </p:txBody>
      </p:sp>
      <p:cxnSp>
        <p:nvCxnSpPr>
          <p:cNvPr id="9" name="Straight Connector 8">
            <a:extLst>
              <a:ext uri="{FF2B5EF4-FFF2-40B4-BE49-F238E27FC236}">
                <a16:creationId xmlns:a16="http://schemas.microsoft.com/office/drawing/2014/main" id="{29B2FB50-8878-DB66-60A5-2C540A8C5ECA}"/>
              </a:ext>
            </a:extLst>
          </p:cNvPr>
          <p:cNvCxnSpPr>
            <a:cxnSpLocks/>
          </p:cNvCxnSpPr>
          <p:nvPr userDrawn="1"/>
        </p:nvCxnSpPr>
        <p:spPr>
          <a:xfrm>
            <a:off x="7471511" y="3001772"/>
            <a:ext cx="609600" cy="0"/>
          </a:xfrm>
          <a:prstGeom prst="line">
            <a:avLst/>
          </a:prstGeom>
          <a:ln w="19050" cap="rnd">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ECBD3D7-AE09-D73C-B968-FFC0C67BFF69}"/>
              </a:ext>
            </a:extLst>
          </p:cNvPr>
          <p:cNvSpPr/>
          <p:nvPr userDrawn="1"/>
        </p:nvSpPr>
        <p:spPr>
          <a:xfrm>
            <a:off x="8081111" y="2777287"/>
            <a:ext cx="3487195" cy="44075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777B70C-4595-85C3-9F25-991D067219C4}"/>
              </a:ext>
            </a:extLst>
          </p:cNvPr>
          <p:cNvSpPr txBox="1"/>
          <p:nvPr userDrawn="1"/>
        </p:nvSpPr>
        <p:spPr>
          <a:xfrm>
            <a:off x="6206886" y="2760558"/>
            <a:ext cx="1262025" cy="400110"/>
          </a:xfrm>
          <a:prstGeom prst="rect">
            <a:avLst/>
          </a:prstGeom>
          <a:noFill/>
        </p:spPr>
        <p:txBody>
          <a:bodyPr wrap="square" rtlCol="0">
            <a:spAutoFit/>
          </a:bodyPr>
          <a:lstStyle/>
          <a:p>
            <a:pPr algn="ctr"/>
            <a:r>
              <a:rPr lang="en-US" sz="1000" dirty="0">
                <a:latin typeface="Buckeye Sans 2" pitchFamily="2" charset="77"/>
              </a:rPr>
              <a:t>Actual pre-loaded Theme Colors</a:t>
            </a:r>
          </a:p>
        </p:txBody>
      </p:sp>
      <p:cxnSp>
        <p:nvCxnSpPr>
          <p:cNvPr id="17" name="Straight Connector 16">
            <a:extLst>
              <a:ext uri="{FF2B5EF4-FFF2-40B4-BE49-F238E27FC236}">
                <a16:creationId xmlns:a16="http://schemas.microsoft.com/office/drawing/2014/main" id="{EDD6CC36-EF18-1831-3439-EFF48481516C}"/>
              </a:ext>
            </a:extLst>
          </p:cNvPr>
          <p:cNvCxnSpPr>
            <a:cxnSpLocks/>
          </p:cNvCxnSpPr>
          <p:nvPr userDrawn="1"/>
        </p:nvCxnSpPr>
        <p:spPr>
          <a:xfrm>
            <a:off x="7471511" y="3434951"/>
            <a:ext cx="609600" cy="0"/>
          </a:xfrm>
          <a:prstGeom prst="line">
            <a:avLst/>
          </a:prstGeom>
          <a:ln w="19050" cap="rnd">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4CBB061-9064-09B6-0E5C-17D5885E3DBA}"/>
              </a:ext>
            </a:extLst>
          </p:cNvPr>
          <p:cNvSpPr txBox="1"/>
          <p:nvPr userDrawn="1"/>
        </p:nvSpPr>
        <p:spPr>
          <a:xfrm>
            <a:off x="6206886" y="3193737"/>
            <a:ext cx="1262025" cy="800219"/>
          </a:xfrm>
          <a:prstGeom prst="rect">
            <a:avLst/>
          </a:prstGeom>
          <a:noFill/>
        </p:spPr>
        <p:txBody>
          <a:bodyPr wrap="square" rtlCol="0">
            <a:spAutoFit/>
          </a:bodyPr>
          <a:lstStyle/>
          <a:p>
            <a:pPr algn="ctr"/>
            <a:r>
              <a:rPr lang="en-US" sz="1000" dirty="0">
                <a:latin typeface="Buckeye Sans 2" pitchFamily="2" charset="77"/>
              </a:rPr>
              <a:t>Shades &amp; hues </a:t>
            </a:r>
            <a:br>
              <a:rPr lang="en-US" sz="1000" dirty="0">
                <a:latin typeface="Buckeye Sans 2" pitchFamily="2" charset="77"/>
              </a:rPr>
            </a:br>
            <a:r>
              <a:rPr lang="en-US" sz="1000" dirty="0">
                <a:latin typeface="Buckeye Sans 2" pitchFamily="2" charset="77"/>
              </a:rPr>
              <a:t>of the above Theme Colors </a:t>
            </a:r>
            <a:br>
              <a:rPr lang="en-US" sz="1000" dirty="0">
                <a:latin typeface="Buckeye Sans 2" pitchFamily="2" charset="77"/>
              </a:rPr>
            </a:br>
            <a:r>
              <a:rPr lang="en-US" sz="800" i="1" dirty="0">
                <a:solidFill>
                  <a:schemeClr val="accent3"/>
                </a:solidFill>
                <a:latin typeface="Buckeye Sans 2" pitchFamily="2" charset="77"/>
              </a:rPr>
              <a:t>(please try your best not to use these)</a:t>
            </a:r>
          </a:p>
        </p:txBody>
      </p:sp>
      <p:sp>
        <p:nvSpPr>
          <p:cNvPr id="22" name="Rectangle 21">
            <a:extLst>
              <a:ext uri="{FF2B5EF4-FFF2-40B4-BE49-F238E27FC236}">
                <a16:creationId xmlns:a16="http://schemas.microsoft.com/office/drawing/2014/main" id="{AE888F6E-8300-6513-4B93-2F905EF794B3}"/>
              </a:ext>
            </a:extLst>
          </p:cNvPr>
          <p:cNvSpPr/>
          <p:nvPr userDrawn="1"/>
        </p:nvSpPr>
        <p:spPr>
          <a:xfrm>
            <a:off x="8081111" y="3242986"/>
            <a:ext cx="3487195" cy="159992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16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t Usag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6C6ADE-0A5D-8085-0025-A68FC81D4318}"/>
              </a:ext>
            </a:extLst>
          </p:cNvPr>
          <p:cNvSpPr>
            <a:spLocks noGrp="1"/>
          </p:cNvSpPr>
          <p:nvPr>
            <p:ph type="sldNum" sz="quarter" idx="4"/>
          </p:nvPr>
        </p:nvSpPr>
        <p:spPr>
          <a:xfrm>
            <a:off x="9203635" y="6356350"/>
            <a:ext cx="2743200" cy="365125"/>
          </a:xfrm>
          <a:prstGeom prst="rect">
            <a:avLst/>
          </a:prstGeom>
        </p:spPr>
        <p:txBody>
          <a:bodyPr vert="horz" lIns="91440" tIns="45720" rIns="91440" bIns="45720" rtlCol="0" anchor="ctr"/>
          <a:lstStyle>
            <a:lvl1pPr algn="r">
              <a:defRPr sz="1000">
                <a:solidFill>
                  <a:srgbClr val="A7B1B7"/>
                </a:solidFill>
                <a:latin typeface="Buckeye Sans 2" pitchFamily="2" charset="77"/>
              </a:defRPr>
            </a:lvl1pPr>
          </a:lstStyle>
          <a:p>
            <a:fld id="{325D6D83-4D8B-C147-A050-5E585F24B3A7}" type="slidenum">
              <a:rPr lang="en-US" smtClean="0"/>
              <a:pPr/>
              <a:t>‹#›</a:t>
            </a:fld>
            <a:endParaRPr lang="en-US" dirty="0"/>
          </a:p>
        </p:txBody>
      </p:sp>
      <p:pic>
        <p:nvPicPr>
          <p:cNvPr id="6" name="Graphic 5">
            <a:extLst>
              <a:ext uri="{FF2B5EF4-FFF2-40B4-BE49-F238E27FC236}">
                <a16:creationId xmlns:a16="http://schemas.microsoft.com/office/drawing/2014/main" id="{A87957B4-F84B-1E9A-3E76-9150930D9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165" y="6384097"/>
            <a:ext cx="1941867" cy="276050"/>
          </a:xfrm>
          <a:prstGeom prst="rect">
            <a:avLst/>
          </a:prstGeom>
        </p:spPr>
      </p:pic>
      <p:cxnSp>
        <p:nvCxnSpPr>
          <p:cNvPr id="7" name="Straight Connector 6">
            <a:extLst>
              <a:ext uri="{FF2B5EF4-FFF2-40B4-BE49-F238E27FC236}">
                <a16:creationId xmlns:a16="http://schemas.microsoft.com/office/drawing/2014/main" id="{D6A00F8D-5240-D38E-8824-0059DA0B4D9F}"/>
              </a:ext>
            </a:extLst>
          </p:cNvPr>
          <p:cNvCxnSpPr/>
          <p:nvPr userDrawn="1"/>
        </p:nvCxnSpPr>
        <p:spPr>
          <a:xfrm>
            <a:off x="2375452" y="6530009"/>
            <a:ext cx="8978348" cy="0"/>
          </a:xfrm>
          <a:prstGeom prst="line">
            <a:avLst/>
          </a:prstGeom>
          <a:ln>
            <a:solidFill>
              <a:srgbClr val="A7B1B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5E77BC-8EB4-A705-F6BC-50055112C12D}"/>
              </a:ext>
            </a:extLst>
          </p:cNvPr>
          <p:cNvCxnSpPr>
            <a:cxnSpLocks/>
          </p:cNvCxnSpPr>
          <p:nvPr userDrawn="1"/>
        </p:nvCxnSpPr>
        <p:spPr>
          <a:xfrm>
            <a:off x="519164" y="1433225"/>
            <a:ext cx="767272"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26C2A7-D812-2C4D-CA73-C49BC2D04461}"/>
              </a:ext>
            </a:extLst>
          </p:cNvPr>
          <p:cNvSpPr txBox="1"/>
          <p:nvPr userDrawn="1"/>
        </p:nvSpPr>
        <p:spPr>
          <a:xfrm>
            <a:off x="422031" y="522514"/>
            <a:ext cx="3472636" cy="80021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600" b="1" dirty="0">
                <a:solidFill>
                  <a:srgbClr val="212325"/>
                </a:solidFill>
                <a:latin typeface="Buckeye Serif 2" pitchFamily="2" charset="77"/>
                <a:ea typeface="Buckeye Serif 2" pitchFamily="2" charset="77"/>
              </a:rPr>
              <a:t>Font Usage</a:t>
            </a:r>
          </a:p>
        </p:txBody>
      </p:sp>
      <p:pic>
        <p:nvPicPr>
          <p:cNvPr id="1026" name="Picture 2" descr="Example of visual hierarchy within typography">
            <a:extLst>
              <a:ext uri="{FF2B5EF4-FFF2-40B4-BE49-F238E27FC236}">
                <a16:creationId xmlns:a16="http://schemas.microsoft.com/office/drawing/2014/main" id="{2EAB99CD-3E6E-0F26-6AF2-38A513F8189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57844" y="1090992"/>
            <a:ext cx="3944305" cy="4676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ple of visual hierarchy within typography">
            <a:extLst>
              <a:ext uri="{FF2B5EF4-FFF2-40B4-BE49-F238E27FC236}">
                <a16:creationId xmlns:a16="http://schemas.microsoft.com/office/drawing/2014/main" id="{212C73D9-5695-9FDA-A4F3-78108C852FD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08517" y="1086877"/>
            <a:ext cx="3944306" cy="467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6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ortin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6C6ADE-0A5D-8085-0025-A68FC81D4318}"/>
              </a:ext>
            </a:extLst>
          </p:cNvPr>
          <p:cNvSpPr>
            <a:spLocks noGrp="1"/>
          </p:cNvSpPr>
          <p:nvPr>
            <p:ph type="sldNum" sz="quarter" idx="4"/>
          </p:nvPr>
        </p:nvSpPr>
        <p:spPr>
          <a:xfrm>
            <a:off x="9203635" y="6356350"/>
            <a:ext cx="2743200" cy="365125"/>
          </a:xfrm>
          <a:prstGeom prst="rect">
            <a:avLst/>
          </a:prstGeom>
        </p:spPr>
        <p:txBody>
          <a:bodyPr vert="horz" lIns="91440" tIns="45720" rIns="91440" bIns="45720" rtlCol="0" anchor="ctr"/>
          <a:lstStyle>
            <a:lvl1pPr algn="r">
              <a:defRPr sz="1000">
                <a:solidFill>
                  <a:srgbClr val="A7B1B7"/>
                </a:solidFill>
                <a:latin typeface="Buckeye Sans 2" pitchFamily="2" charset="77"/>
              </a:defRPr>
            </a:lvl1pPr>
          </a:lstStyle>
          <a:p>
            <a:fld id="{325D6D83-4D8B-C147-A050-5E585F24B3A7}" type="slidenum">
              <a:rPr lang="en-US" smtClean="0"/>
              <a:pPr/>
              <a:t>‹#›</a:t>
            </a:fld>
            <a:endParaRPr lang="en-US" dirty="0"/>
          </a:p>
        </p:txBody>
      </p:sp>
      <p:pic>
        <p:nvPicPr>
          <p:cNvPr id="6" name="Graphic 5">
            <a:extLst>
              <a:ext uri="{FF2B5EF4-FFF2-40B4-BE49-F238E27FC236}">
                <a16:creationId xmlns:a16="http://schemas.microsoft.com/office/drawing/2014/main" id="{A87957B4-F84B-1E9A-3E76-9150930D9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165" y="6384097"/>
            <a:ext cx="1941867" cy="276050"/>
          </a:xfrm>
          <a:prstGeom prst="rect">
            <a:avLst/>
          </a:prstGeom>
        </p:spPr>
      </p:pic>
      <p:cxnSp>
        <p:nvCxnSpPr>
          <p:cNvPr id="7" name="Straight Connector 6">
            <a:extLst>
              <a:ext uri="{FF2B5EF4-FFF2-40B4-BE49-F238E27FC236}">
                <a16:creationId xmlns:a16="http://schemas.microsoft.com/office/drawing/2014/main" id="{D6A00F8D-5240-D38E-8824-0059DA0B4D9F}"/>
              </a:ext>
            </a:extLst>
          </p:cNvPr>
          <p:cNvCxnSpPr/>
          <p:nvPr userDrawn="1"/>
        </p:nvCxnSpPr>
        <p:spPr>
          <a:xfrm>
            <a:off x="2375452" y="6530009"/>
            <a:ext cx="8978348" cy="0"/>
          </a:xfrm>
          <a:prstGeom prst="line">
            <a:avLst/>
          </a:prstGeom>
          <a:ln>
            <a:solidFill>
              <a:srgbClr val="A7B1B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5E77BC-8EB4-A705-F6BC-50055112C12D}"/>
              </a:ext>
            </a:extLst>
          </p:cNvPr>
          <p:cNvCxnSpPr>
            <a:cxnSpLocks/>
          </p:cNvCxnSpPr>
          <p:nvPr userDrawn="1"/>
        </p:nvCxnSpPr>
        <p:spPr>
          <a:xfrm>
            <a:off x="519164" y="1238701"/>
            <a:ext cx="767272"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26C2A7-D812-2C4D-CA73-C49BC2D04461}"/>
              </a:ext>
            </a:extLst>
          </p:cNvPr>
          <p:cNvSpPr txBox="1"/>
          <p:nvPr userDrawn="1"/>
        </p:nvSpPr>
        <p:spPr>
          <a:xfrm>
            <a:off x="422031" y="327990"/>
            <a:ext cx="3472636" cy="80021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600" b="1" dirty="0">
                <a:solidFill>
                  <a:srgbClr val="212325"/>
                </a:solidFill>
                <a:latin typeface="Buckeye Serif 2" pitchFamily="2" charset="77"/>
                <a:ea typeface="Buckeye Serif 2" pitchFamily="2" charset="77"/>
              </a:rPr>
              <a:t>Exporting</a:t>
            </a:r>
          </a:p>
        </p:txBody>
      </p:sp>
      <p:sp>
        <p:nvSpPr>
          <p:cNvPr id="2" name="TextBox 1">
            <a:extLst>
              <a:ext uri="{FF2B5EF4-FFF2-40B4-BE49-F238E27FC236}">
                <a16:creationId xmlns:a16="http://schemas.microsoft.com/office/drawing/2014/main" id="{FD4AC17B-324C-A9C5-744D-74CAB181740E}"/>
              </a:ext>
            </a:extLst>
          </p:cNvPr>
          <p:cNvSpPr txBox="1"/>
          <p:nvPr userDrawn="1"/>
        </p:nvSpPr>
        <p:spPr>
          <a:xfrm>
            <a:off x="422031" y="1971049"/>
            <a:ext cx="4357636" cy="3570208"/>
          </a:xfrm>
          <a:prstGeom prst="rect">
            <a:avLst/>
          </a:prstGeom>
          <a:noFill/>
        </p:spPr>
        <p:txBody>
          <a:bodyPr wrap="square" rtlCol="0">
            <a:spAutoFit/>
          </a:bodyPr>
          <a:lstStyle/>
          <a:p>
            <a:r>
              <a:rPr lang="en-US" b="1" i="0" dirty="0">
                <a:solidFill>
                  <a:srgbClr val="212325"/>
                </a:solidFill>
                <a:latin typeface="Buckeye Sans 2 SemiBold" pitchFamily="2" charset="77"/>
                <a:ea typeface="Buckeye Serif 2" pitchFamily="2" charset="77"/>
              </a:rPr>
              <a:t>When trying to export your finished Digital Screen template, please do so </a:t>
            </a:r>
            <a:br>
              <a:rPr lang="en-US" b="1" i="0" dirty="0">
                <a:solidFill>
                  <a:srgbClr val="212325"/>
                </a:solidFill>
                <a:latin typeface="Buckeye Sans 2 SemiBold" pitchFamily="2" charset="77"/>
                <a:ea typeface="Buckeye Serif 2" pitchFamily="2" charset="77"/>
              </a:rPr>
            </a:br>
            <a:r>
              <a:rPr lang="en-US" b="1" i="0" dirty="0">
                <a:solidFill>
                  <a:srgbClr val="212325"/>
                </a:solidFill>
                <a:latin typeface="Buckeye Sans 2 SemiBold" pitchFamily="2" charset="77"/>
                <a:ea typeface="Buckeye Serif 2" pitchFamily="2" charset="77"/>
              </a:rPr>
              <a:t>using the following steps:</a:t>
            </a:r>
          </a:p>
          <a:p>
            <a:endParaRPr lang="en-US"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Within Microsoft PowerPoint, go to </a:t>
            </a:r>
            <a:br>
              <a:rPr lang="en-US" sz="1400" b="1" i="0" dirty="0">
                <a:solidFill>
                  <a:srgbClr val="212325"/>
                </a:solidFill>
                <a:latin typeface="Buckeye Sans 2 SemiBold" pitchFamily="2" charset="77"/>
                <a:ea typeface="Buckeye Serif 2" pitchFamily="2" charset="77"/>
              </a:rPr>
            </a:br>
            <a:r>
              <a:rPr lang="en-US" sz="1400" b="1" i="0" dirty="0">
                <a:solidFill>
                  <a:srgbClr val="BA0C2F"/>
                </a:solidFill>
                <a:latin typeface="Buckeye Sans 2 SemiBold" pitchFamily="2" charset="77"/>
                <a:ea typeface="Buckeye Serif 2" pitchFamily="2" charset="77"/>
              </a:rPr>
              <a:t>“File” &gt; “Export”.</a:t>
            </a:r>
            <a:br>
              <a:rPr lang="en-US" sz="1400" b="1" i="0" dirty="0">
                <a:solidFill>
                  <a:srgbClr val="BA0C2F"/>
                </a:solidFill>
                <a:latin typeface="Buckeye Sans 2 SemiBold" pitchFamily="2" charset="77"/>
                <a:ea typeface="Buckeye Serif 2" pitchFamily="2" charset="77"/>
              </a:rPr>
            </a:br>
            <a:endParaRPr lang="en-US" sz="14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An Export/Save screen should pop up. </a:t>
            </a:r>
            <a:br>
              <a:rPr lang="en-US" sz="1400" b="1" i="0" dirty="0">
                <a:solidFill>
                  <a:srgbClr val="212325"/>
                </a:solidFill>
                <a:latin typeface="Buckeye Sans 2 SemiBold" pitchFamily="2" charset="77"/>
                <a:ea typeface="Buckeye Serif 2" pitchFamily="2" charset="77"/>
              </a:rPr>
            </a:br>
            <a:r>
              <a:rPr lang="en-US" sz="1400" b="1" i="0" dirty="0">
                <a:solidFill>
                  <a:srgbClr val="BA0C2F"/>
                </a:solidFill>
                <a:latin typeface="Buckeye Sans 2 SemiBold" pitchFamily="2" charset="77"/>
                <a:ea typeface="Buckeye Serif 2" pitchFamily="2" charset="77"/>
              </a:rPr>
              <a:t>A screenshot to the right should show all correct format options for you to follow.</a:t>
            </a:r>
            <a:br>
              <a:rPr lang="en-US" sz="1400" b="1" i="0" dirty="0">
                <a:solidFill>
                  <a:srgbClr val="BA0C2F"/>
                </a:solidFill>
                <a:latin typeface="Buckeye Sans 2 SemiBold" pitchFamily="2" charset="77"/>
                <a:ea typeface="Buckeye Serif 2" pitchFamily="2" charset="77"/>
              </a:rPr>
            </a:br>
            <a:endParaRPr lang="en-US" sz="14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Ensure you’re knowing where the export is being saved to </a:t>
            </a:r>
            <a:r>
              <a:rPr lang="en-US" sz="1400" b="1" i="0" dirty="0">
                <a:solidFill>
                  <a:srgbClr val="BA0C2F"/>
                </a:solidFill>
                <a:latin typeface="Buckeye Sans 2 SemiBold" pitchFamily="2" charset="77"/>
                <a:ea typeface="Buckeye Serif 2" pitchFamily="2" charset="77"/>
              </a:rPr>
              <a:t>(I.e. Desktop, OneDrive, etc.)</a:t>
            </a:r>
            <a:br>
              <a:rPr lang="en-US" sz="1400" b="1" i="0" dirty="0">
                <a:solidFill>
                  <a:srgbClr val="BA0C2F"/>
                </a:solidFill>
                <a:latin typeface="Buckeye Sans 2 SemiBold" pitchFamily="2" charset="77"/>
                <a:ea typeface="Buckeye Serif 2" pitchFamily="2" charset="77"/>
              </a:rPr>
            </a:br>
            <a:endParaRPr lang="en-US" sz="14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Click the </a:t>
            </a:r>
            <a:r>
              <a:rPr lang="en-US" sz="1400" b="1" i="0" dirty="0">
                <a:solidFill>
                  <a:srgbClr val="BA0C2F"/>
                </a:solidFill>
                <a:latin typeface="Buckeye Sans 2 SemiBold" pitchFamily="2" charset="77"/>
                <a:ea typeface="Buckeye Serif 2" pitchFamily="2" charset="77"/>
              </a:rPr>
              <a:t>“Export” </a:t>
            </a:r>
            <a:r>
              <a:rPr lang="en-US" sz="1400" b="1" i="0" dirty="0">
                <a:solidFill>
                  <a:srgbClr val="212325"/>
                </a:solidFill>
                <a:latin typeface="Buckeye Sans 2 SemiBold" pitchFamily="2" charset="77"/>
                <a:ea typeface="Buckeye Serif 2" pitchFamily="2" charset="77"/>
              </a:rPr>
              <a:t>button. </a:t>
            </a:r>
          </a:p>
        </p:txBody>
      </p:sp>
      <p:grpSp>
        <p:nvGrpSpPr>
          <p:cNvPr id="47" name="Group 46">
            <a:extLst>
              <a:ext uri="{FF2B5EF4-FFF2-40B4-BE49-F238E27FC236}">
                <a16:creationId xmlns:a16="http://schemas.microsoft.com/office/drawing/2014/main" id="{60944092-9CFC-66B7-CBF1-1124AC9D0E20}"/>
              </a:ext>
            </a:extLst>
          </p:cNvPr>
          <p:cNvGrpSpPr/>
          <p:nvPr userDrawn="1"/>
        </p:nvGrpSpPr>
        <p:grpSpPr>
          <a:xfrm>
            <a:off x="5008702" y="1724827"/>
            <a:ext cx="6938133" cy="3923173"/>
            <a:chOff x="5008702" y="1724827"/>
            <a:chExt cx="6938133" cy="3923173"/>
          </a:xfrm>
        </p:grpSpPr>
        <p:pic>
          <p:nvPicPr>
            <p:cNvPr id="4" name="Picture 3" descr="A screenshot of a black and white screen&#10;&#10;Description automatically generated">
              <a:extLst>
                <a:ext uri="{FF2B5EF4-FFF2-40B4-BE49-F238E27FC236}">
                  <a16:creationId xmlns:a16="http://schemas.microsoft.com/office/drawing/2014/main" id="{4711D15E-FEBF-8FC4-1054-C8E4611CAEB8}"/>
                </a:ext>
              </a:extLst>
            </p:cNvPr>
            <p:cNvPicPr>
              <a:picLocks noChangeAspect="1"/>
            </p:cNvPicPr>
            <p:nvPr userDrawn="1"/>
          </p:nvPicPr>
          <p:blipFill>
            <a:blip r:embed="rId4"/>
            <a:stretch>
              <a:fillRect/>
            </a:stretch>
          </p:blipFill>
          <p:spPr>
            <a:xfrm>
              <a:off x="5008702" y="2598334"/>
              <a:ext cx="6516109" cy="1661331"/>
            </a:xfrm>
            <a:prstGeom prst="rect">
              <a:avLst/>
            </a:prstGeom>
          </p:spPr>
        </p:pic>
        <p:cxnSp>
          <p:nvCxnSpPr>
            <p:cNvPr id="17" name="Straight Connector 16">
              <a:extLst>
                <a:ext uri="{FF2B5EF4-FFF2-40B4-BE49-F238E27FC236}">
                  <a16:creationId xmlns:a16="http://schemas.microsoft.com/office/drawing/2014/main" id="{FF0F329A-673E-D69C-6746-89808A46BC6E}"/>
                </a:ext>
              </a:extLst>
            </p:cNvPr>
            <p:cNvCxnSpPr>
              <a:cxnSpLocks/>
            </p:cNvCxnSpPr>
            <p:nvPr userDrawn="1"/>
          </p:nvCxnSpPr>
          <p:spPr>
            <a:xfrm flipV="1">
              <a:off x="9465912" y="3756153"/>
              <a:ext cx="0" cy="759140"/>
            </a:xfrm>
            <a:prstGeom prst="line">
              <a:avLst/>
            </a:prstGeom>
            <a:ln w="19050" cap="rnd">
              <a:solidFill>
                <a:srgbClr val="A7B1B7"/>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37AE0B-4E88-3E02-C725-C547E909091A}"/>
                </a:ext>
              </a:extLst>
            </p:cNvPr>
            <p:cNvCxnSpPr>
              <a:cxnSpLocks/>
            </p:cNvCxnSpPr>
            <p:nvPr userDrawn="1"/>
          </p:nvCxnSpPr>
          <p:spPr>
            <a:xfrm>
              <a:off x="7373635" y="2381693"/>
              <a:ext cx="2198602" cy="0"/>
            </a:xfrm>
            <a:prstGeom prst="line">
              <a:avLst/>
            </a:prstGeom>
            <a:ln w="1905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B3E0E0-1D3C-CDB4-1DFE-FF544995B1EE}"/>
                </a:ext>
              </a:extLst>
            </p:cNvPr>
            <p:cNvCxnSpPr/>
            <p:nvPr userDrawn="1"/>
          </p:nvCxnSpPr>
          <p:spPr>
            <a:xfrm flipV="1">
              <a:off x="8473538" y="1971049"/>
              <a:ext cx="0" cy="410644"/>
            </a:xfrm>
            <a:prstGeom prst="line">
              <a:avLst/>
            </a:prstGeom>
            <a:ln w="1905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36A07C-083A-F826-E88B-94C4B7F8F653}"/>
                </a:ext>
              </a:extLst>
            </p:cNvPr>
            <p:cNvSpPr txBox="1"/>
            <p:nvPr userDrawn="1"/>
          </p:nvSpPr>
          <p:spPr>
            <a:xfrm>
              <a:off x="6517147" y="1724827"/>
              <a:ext cx="3912781" cy="246221"/>
            </a:xfrm>
            <a:prstGeom prst="rect">
              <a:avLst/>
            </a:prstGeom>
            <a:noFill/>
          </p:spPr>
          <p:txBody>
            <a:bodyPr wrap="square" rtlCol="0">
              <a:spAutoFit/>
            </a:bodyPr>
            <a:lstStyle/>
            <a:p>
              <a:pPr algn="ctr"/>
              <a:r>
                <a:rPr lang="en-US" sz="1000" dirty="0">
                  <a:latin typeface="Buckeye Sans 2" pitchFamily="2" charset="77"/>
                </a:rPr>
                <a:t>Please ensure that you are saving a </a:t>
              </a:r>
              <a:r>
                <a:rPr lang="en-US" sz="1000" b="1" dirty="0">
                  <a:solidFill>
                    <a:schemeClr val="accent1"/>
                  </a:solidFill>
                  <a:latin typeface="Buckeye Sans 2" pitchFamily="2" charset="77"/>
                </a:rPr>
                <a:t>JPEG</a:t>
              </a:r>
              <a:r>
                <a:rPr lang="en-US" sz="1000" dirty="0">
                  <a:latin typeface="Buckeye Sans 2" pitchFamily="2" charset="77"/>
                </a:rPr>
                <a:t> format.</a:t>
              </a:r>
            </a:p>
          </p:txBody>
        </p:sp>
        <p:cxnSp>
          <p:nvCxnSpPr>
            <p:cNvPr id="23" name="Straight Connector 22">
              <a:extLst>
                <a:ext uri="{FF2B5EF4-FFF2-40B4-BE49-F238E27FC236}">
                  <a16:creationId xmlns:a16="http://schemas.microsoft.com/office/drawing/2014/main" id="{B5C368BD-FF68-EFF9-84B1-3D224AA23D48}"/>
                </a:ext>
              </a:extLst>
            </p:cNvPr>
            <p:cNvCxnSpPr>
              <a:cxnSpLocks/>
            </p:cNvCxnSpPr>
            <p:nvPr userDrawn="1"/>
          </p:nvCxnSpPr>
          <p:spPr>
            <a:xfrm>
              <a:off x="7360665" y="4529470"/>
              <a:ext cx="2105247" cy="0"/>
            </a:xfrm>
            <a:prstGeom prst="line">
              <a:avLst/>
            </a:prstGeom>
            <a:ln w="1905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493D5B-E52C-45AA-C08F-6081B12FD996}"/>
                </a:ext>
              </a:extLst>
            </p:cNvPr>
            <p:cNvCxnSpPr/>
            <p:nvPr userDrawn="1"/>
          </p:nvCxnSpPr>
          <p:spPr>
            <a:xfrm flipV="1">
              <a:off x="8466451" y="4529470"/>
              <a:ext cx="0" cy="410644"/>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D921C7F-0D78-48A6-0A53-A9F068003481}"/>
                </a:ext>
              </a:extLst>
            </p:cNvPr>
            <p:cNvSpPr txBox="1"/>
            <p:nvPr userDrawn="1"/>
          </p:nvSpPr>
          <p:spPr>
            <a:xfrm>
              <a:off x="7401455" y="4940114"/>
              <a:ext cx="2144166" cy="246221"/>
            </a:xfrm>
            <a:prstGeom prst="rect">
              <a:avLst/>
            </a:prstGeom>
            <a:noFill/>
          </p:spPr>
          <p:txBody>
            <a:bodyPr wrap="square" rtlCol="0">
              <a:spAutoFit/>
            </a:bodyPr>
            <a:lstStyle/>
            <a:p>
              <a:pPr algn="ctr"/>
              <a:r>
                <a:rPr lang="en-US" sz="1000" dirty="0">
                  <a:latin typeface="Buckeye Sans 2" pitchFamily="2" charset="77"/>
                </a:rPr>
                <a:t>This needs to be </a:t>
              </a:r>
              <a:r>
                <a:rPr lang="en-US" sz="1000" b="1" dirty="0">
                  <a:solidFill>
                    <a:schemeClr val="accent1"/>
                  </a:solidFill>
                  <a:latin typeface="Buckeye Sans 2" pitchFamily="2" charset="77"/>
                </a:rPr>
                <a:t>1920 by 1080.</a:t>
              </a:r>
            </a:p>
          </p:txBody>
        </p:sp>
        <p:cxnSp>
          <p:nvCxnSpPr>
            <p:cNvPr id="31" name="Straight Connector 30">
              <a:extLst>
                <a:ext uri="{FF2B5EF4-FFF2-40B4-BE49-F238E27FC236}">
                  <a16:creationId xmlns:a16="http://schemas.microsoft.com/office/drawing/2014/main" id="{9DBF2640-A1BC-2FE6-B6F3-432BE88C911E}"/>
                </a:ext>
              </a:extLst>
            </p:cNvPr>
            <p:cNvCxnSpPr>
              <a:cxnSpLocks/>
            </p:cNvCxnSpPr>
            <p:nvPr userDrawn="1"/>
          </p:nvCxnSpPr>
          <p:spPr>
            <a:xfrm flipV="1">
              <a:off x="9572237" y="2388782"/>
              <a:ext cx="0" cy="276597"/>
            </a:xfrm>
            <a:prstGeom prst="line">
              <a:avLst/>
            </a:prstGeom>
            <a:ln w="19050" cap="rnd">
              <a:solidFill>
                <a:srgbClr val="A7B1B7"/>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9610EE-A9DC-C322-BDDD-D04947D3CACB}"/>
                </a:ext>
              </a:extLst>
            </p:cNvPr>
            <p:cNvCxnSpPr>
              <a:cxnSpLocks/>
            </p:cNvCxnSpPr>
            <p:nvPr userDrawn="1"/>
          </p:nvCxnSpPr>
          <p:spPr>
            <a:xfrm flipV="1">
              <a:off x="6658916" y="3303183"/>
              <a:ext cx="0" cy="1636931"/>
            </a:xfrm>
            <a:prstGeom prst="line">
              <a:avLst/>
            </a:prstGeom>
            <a:ln w="19050" cap="rnd">
              <a:solidFill>
                <a:srgbClr val="A7B1B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3C07903-D054-663A-6885-352586102FE7}"/>
                </a:ext>
              </a:extLst>
            </p:cNvPr>
            <p:cNvCxnSpPr>
              <a:cxnSpLocks/>
            </p:cNvCxnSpPr>
            <p:nvPr userDrawn="1"/>
          </p:nvCxnSpPr>
          <p:spPr>
            <a:xfrm>
              <a:off x="6658916" y="3303183"/>
              <a:ext cx="609600" cy="0"/>
            </a:xfrm>
            <a:prstGeom prst="line">
              <a:avLst/>
            </a:prstGeom>
            <a:ln w="19050" cap="rnd">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781BA07-E50B-F064-C44B-5693814E7952}"/>
                </a:ext>
              </a:extLst>
            </p:cNvPr>
            <p:cNvSpPr txBox="1"/>
            <p:nvPr userDrawn="1"/>
          </p:nvSpPr>
          <p:spPr>
            <a:xfrm>
              <a:off x="5586833" y="4940114"/>
              <a:ext cx="2144166" cy="707886"/>
            </a:xfrm>
            <a:prstGeom prst="rect">
              <a:avLst/>
            </a:prstGeom>
            <a:noFill/>
          </p:spPr>
          <p:txBody>
            <a:bodyPr wrap="square" rtlCol="0">
              <a:spAutoFit/>
            </a:bodyPr>
            <a:lstStyle/>
            <a:p>
              <a:pPr algn="ctr"/>
              <a:r>
                <a:rPr lang="en-US" sz="1000" dirty="0">
                  <a:latin typeface="Buckeye Sans 2" pitchFamily="2" charset="77"/>
                </a:rPr>
                <a:t>Make sure to toggle </a:t>
              </a:r>
              <a:br>
                <a:rPr lang="en-US" sz="1000" dirty="0">
                  <a:latin typeface="Buckeye Sans 2" pitchFamily="2" charset="77"/>
                </a:rPr>
              </a:br>
              <a:r>
                <a:rPr lang="en-US" sz="1000" b="1" i="0" dirty="0">
                  <a:solidFill>
                    <a:schemeClr val="accent1"/>
                  </a:solidFill>
                  <a:latin typeface="Buckeye Sans 2" pitchFamily="2" charset="77"/>
                </a:rPr>
                <a:t>“Save Current Slide Only” </a:t>
              </a:r>
              <a:br>
                <a:rPr lang="en-US" sz="1000" dirty="0">
                  <a:latin typeface="Buckeye Sans 2" pitchFamily="2" charset="77"/>
                </a:rPr>
              </a:br>
              <a:r>
                <a:rPr lang="en-US" sz="1000" dirty="0">
                  <a:latin typeface="Buckeye Sans 2" pitchFamily="2" charset="77"/>
                </a:rPr>
                <a:t>or you will be exporting </a:t>
              </a:r>
              <a:br>
                <a:rPr lang="en-US" sz="1000" dirty="0">
                  <a:latin typeface="Buckeye Sans 2" pitchFamily="2" charset="77"/>
                </a:rPr>
              </a:br>
              <a:r>
                <a:rPr lang="en-US" sz="1000" dirty="0">
                  <a:latin typeface="Buckeye Sans 2" pitchFamily="2" charset="77"/>
                </a:rPr>
                <a:t>the whole Presentation.</a:t>
              </a:r>
            </a:p>
          </p:txBody>
        </p:sp>
        <p:cxnSp>
          <p:nvCxnSpPr>
            <p:cNvPr id="41" name="Straight Connector 40">
              <a:extLst>
                <a:ext uri="{FF2B5EF4-FFF2-40B4-BE49-F238E27FC236}">
                  <a16:creationId xmlns:a16="http://schemas.microsoft.com/office/drawing/2014/main" id="{FF1520DC-150E-527F-B255-5DAA4C96EE33}"/>
                </a:ext>
              </a:extLst>
            </p:cNvPr>
            <p:cNvCxnSpPr>
              <a:cxnSpLocks/>
            </p:cNvCxnSpPr>
            <p:nvPr userDrawn="1"/>
          </p:nvCxnSpPr>
          <p:spPr>
            <a:xfrm flipV="1">
              <a:off x="7363531" y="3756153"/>
              <a:ext cx="0" cy="759140"/>
            </a:xfrm>
            <a:prstGeom prst="line">
              <a:avLst/>
            </a:prstGeom>
            <a:ln w="19050" cap="rnd">
              <a:solidFill>
                <a:srgbClr val="A7B1B7"/>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3845A1-872E-CD63-B11E-0E175B3F1FA7}"/>
                </a:ext>
              </a:extLst>
            </p:cNvPr>
            <p:cNvCxnSpPr>
              <a:cxnSpLocks/>
            </p:cNvCxnSpPr>
            <p:nvPr userDrawn="1"/>
          </p:nvCxnSpPr>
          <p:spPr>
            <a:xfrm flipV="1">
              <a:off x="7373635" y="2388782"/>
              <a:ext cx="0" cy="276597"/>
            </a:xfrm>
            <a:prstGeom prst="line">
              <a:avLst/>
            </a:prstGeom>
            <a:ln w="19050" cap="rnd">
              <a:solidFill>
                <a:srgbClr val="A7B1B7"/>
              </a:solidFill>
              <a:head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8956E37-4C70-F29A-77F2-66DBDFD4D936}"/>
                </a:ext>
              </a:extLst>
            </p:cNvPr>
            <p:cNvCxnSpPr>
              <a:cxnSpLocks/>
            </p:cNvCxnSpPr>
            <p:nvPr userDrawn="1"/>
          </p:nvCxnSpPr>
          <p:spPr>
            <a:xfrm flipV="1">
              <a:off x="11087189" y="4210111"/>
              <a:ext cx="0" cy="759140"/>
            </a:xfrm>
            <a:prstGeom prst="line">
              <a:avLst/>
            </a:prstGeom>
            <a:ln w="19050" cap="rnd">
              <a:solidFill>
                <a:srgbClr val="A7B1B7"/>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49FD08D-6515-4758-94EF-F2A2F8B46029}"/>
                </a:ext>
              </a:extLst>
            </p:cNvPr>
            <p:cNvSpPr txBox="1"/>
            <p:nvPr userDrawn="1"/>
          </p:nvSpPr>
          <p:spPr>
            <a:xfrm>
              <a:off x="10227543" y="5040894"/>
              <a:ext cx="1719292" cy="400110"/>
            </a:xfrm>
            <a:prstGeom prst="rect">
              <a:avLst/>
            </a:prstGeom>
            <a:noFill/>
          </p:spPr>
          <p:txBody>
            <a:bodyPr wrap="square" rtlCol="0">
              <a:spAutoFit/>
            </a:bodyPr>
            <a:lstStyle/>
            <a:p>
              <a:pPr algn="ctr"/>
              <a:r>
                <a:rPr lang="en-US" sz="1000" dirty="0">
                  <a:latin typeface="Buckeye Sans 2" pitchFamily="2" charset="77"/>
                </a:rPr>
                <a:t>Click </a:t>
              </a:r>
              <a:r>
                <a:rPr lang="en-US" sz="1000" b="1" dirty="0">
                  <a:solidFill>
                    <a:schemeClr val="accent1"/>
                  </a:solidFill>
                  <a:latin typeface="Buckeye Sans 2" pitchFamily="2" charset="77"/>
                </a:rPr>
                <a:t>“Export” </a:t>
              </a:r>
              <a:r>
                <a:rPr lang="en-US" sz="1000" dirty="0">
                  <a:latin typeface="Buckeye Sans 2" pitchFamily="2" charset="77"/>
                </a:rPr>
                <a:t>to complete </a:t>
              </a:r>
              <a:br>
                <a:rPr lang="en-US" sz="1000" dirty="0">
                  <a:latin typeface="Buckeye Sans 2" pitchFamily="2" charset="77"/>
                </a:rPr>
              </a:br>
              <a:r>
                <a:rPr lang="en-US" sz="1000" dirty="0">
                  <a:latin typeface="Buckeye Sans 2" pitchFamily="2" charset="77"/>
                </a:rPr>
                <a:t>the saving process.</a:t>
              </a:r>
            </a:p>
          </p:txBody>
        </p:sp>
      </p:grpSp>
    </p:spTree>
    <p:extLst>
      <p:ext uri="{BB962C8B-B14F-4D97-AF65-F5344CB8AC3E}">
        <p14:creationId xmlns:p14="http://schemas.microsoft.com/office/powerpoint/2010/main" val="640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mitting Screens">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6C6ADE-0A5D-8085-0025-A68FC81D4318}"/>
              </a:ext>
            </a:extLst>
          </p:cNvPr>
          <p:cNvSpPr>
            <a:spLocks noGrp="1"/>
          </p:cNvSpPr>
          <p:nvPr>
            <p:ph type="sldNum" sz="quarter" idx="4"/>
          </p:nvPr>
        </p:nvSpPr>
        <p:spPr>
          <a:xfrm>
            <a:off x="9203635" y="6356350"/>
            <a:ext cx="2743200" cy="365125"/>
          </a:xfrm>
          <a:prstGeom prst="rect">
            <a:avLst/>
          </a:prstGeom>
        </p:spPr>
        <p:txBody>
          <a:bodyPr vert="horz" lIns="91440" tIns="45720" rIns="91440" bIns="45720" rtlCol="0" anchor="ctr"/>
          <a:lstStyle>
            <a:lvl1pPr algn="r">
              <a:defRPr sz="1000">
                <a:solidFill>
                  <a:srgbClr val="A7B1B7"/>
                </a:solidFill>
                <a:latin typeface="Buckeye Sans 2" pitchFamily="2" charset="77"/>
              </a:defRPr>
            </a:lvl1pPr>
          </a:lstStyle>
          <a:p>
            <a:fld id="{325D6D83-4D8B-C147-A050-5E585F24B3A7}" type="slidenum">
              <a:rPr lang="en-US" smtClean="0"/>
              <a:pPr/>
              <a:t>‹#›</a:t>
            </a:fld>
            <a:endParaRPr lang="en-US" dirty="0"/>
          </a:p>
        </p:txBody>
      </p:sp>
      <p:pic>
        <p:nvPicPr>
          <p:cNvPr id="6" name="Graphic 5">
            <a:extLst>
              <a:ext uri="{FF2B5EF4-FFF2-40B4-BE49-F238E27FC236}">
                <a16:creationId xmlns:a16="http://schemas.microsoft.com/office/drawing/2014/main" id="{A87957B4-F84B-1E9A-3E76-9150930D9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165" y="6384097"/>
            <a:ext cx="1941867" cy="276050"/>
          </a:xfrm>
          <a:prstGeom prst="rect">
            <a:avLst/>
          </a:prstGeom>
        </p:spPr>
      </p:pic>
      <p:cxnSp>
        <p:nvCxnSpPr>
          <p:cNvPr id="7" name="Straight Connector 6">
            <a:extLst>
              <a:ext uri="{FF2B5EF4-FFF2-40B4-BE49-F238E27FC236}">
                <a16:creationId xmlns:a16="http://schemas.microsoft.com/office/drawing/2014/main" id="{D6A00F8D-5240-D38E-8824-0059DA0B4D9F}"/>
              </a:ext>
            </a:extLst>
          </p:cNvPr>
          <p:cNvCxnSpPr/>
          <p:nvPr userDrawn="1"/>
        </p:nvCxnSpPr>
        <p:spPr>
          <a:xfrm>
            <a:off x="2375452" y="6530009"/>
            <a:ext cx="8978348" cy="0"/>
          </a:xfrm>
          <a:prstGeom prst="line">
            <a:avLst/>
          </a:prstGeom>
          <a:ln>
            <a:solidFill>
              <a:srgbClr val="A7B1B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5E77BC-8EB4-A705-F6BC-50055112C12D}"/>
              </a:ext>
            </a:extLst>
          </p:cNvPr>
          <p:cNvCxnSpPr>
            <a:cxnSpLocks/>
          </p:cNvCxnSpPr>
          <p:nvPr userDrawn="1"/>
        </p:nvCxnSpPr>
        <p:spPr>
          <a:xfrm>
            <a:off x="519164" y="1238701"/>
            <a:ext cx="767272"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26C2A7-D812-2C4D-CA73-C49BC2D04461}"/>
              </a:ext>
            </a:extLst>
          </p:cNvPr>
          <p:cNvSpPr txBox="1"/>
          <p:nvPr userDrawn="1"/>
        </p:nvSpPr>
        <p:spPr>
          <a:xfrm>
            <a:off x="422031" y="327990"/>
            <a:ext cx="5539290" cy="80021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600" b="1" dirty="0">
                <a:solidFill>
                  <a:srgbClr val="212325"/>
                </a:solidFill>
                <a:latin typeface="Buckeye Serif 2" pitchFamily="2" charset="77"/>
                <a:ea typeface="Buckeye Serif 2" pitchFamily="2" charset="77"/>
              </a:rPr>
              <a:t>Submitting Screens</a:t>
            </a:r>
          </a:p>
        </p:txBody>
      </p:sp>
      <p:sp>
        <p:nvSpPr>
          <p:cNvPr id="2" name="TextBox 1">
            <a:extLst>
              <a:ext uri="{FF2B5EF4-FFF2-40B4-BE49-F238E27FC236}">
                <a16:creationId xmlns:a16="http://schemas.microsoft.com/office/drawing/2014/main" id="{FD4AC17B-324C-A9C5-744D-74CAB181740E}"/>
              </a:ext>
            </a:extLst>
          </p:cNvPr>
          <p:cNvSpPr txBox="1"/>
          <p:nvPr userDrawn="1"/>
        </p:nvSpPr>
        <p:spPr>
          <a:xfrm>
            <a:off x="422031" y="1566952"/>
            <a:ext cx="4357636" cy="3724096"/>
          </a:xfrm>
          <a:prstGeom prst="rect">
            <a:avLst/>
          </a:prstGeom>
          <a:noFill/>
        </p:spPr>
        <p:txBody>
          <a:bodyPr wrap="square" rtlCol="0">
            <a:spAutoFit/>
          </a:bodyPr>
          <a:lstStyle/>
          <a:p>
            <a:r>
              <a:rPr lang="en-US" b="1" i="0" dirty="0">
                <a:solidFill>
                  <a:srgbClr val="212325"/>
                </a:solidFill>
                <a:latin typeface="Buckeye Sans 2 SemiBold" pitchFamily="2" charset="77"/>
                <a:ea typeface="Buckeye Serif 2" pitchFamily="2" charset="77"/>
              </a:rPr>
              <a:t>In order to submit your Digital Screens, please follow the below instructions:</a:t>
            </a:r>
          </a:p>
          <a:p>
            <a:endParaRPr lang="en-US"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Go to </a:t>
            </a:r>
            <a:r>
              <a:rPr lang="en-US" sz="1400" b="1" i="0" u="sng" dirty="0" err="1">
                <a:solidFill>
                  <a:srgbClr val="BA0C2F"/>
                </a:solidFill>
                <a:latin typeface="Buckeye Sans 2 SemiBold" pitchFamily="2" charset="77"/>
                <a:ea typeface="Buckeye Serif 2" pitchFamily="2" charset="77"/>
              </a:rPr>
              <a:t>go.osu.edu</a:t>
            </a:r>
            <a:r>
              <a:rPr lang="en-US" sz="1400" b="1" i="0" u="sng" dirty="0">
                <a:solidFill>
                  <a:srgbClr val="BA0C2F"/>
                </a:solidFill>
                <a:latin typeface="Buckeye Sans 2 SemiBold" pitchFamily="2" charset="77"/>
                <a:ea typeface="Buckeye Serif 2" pitchFamily="2" charset="77"/>
              </a:rPr>
              <a:t>/</a:t>
            </a:r>
            <a:r>
              <a:rPr lang="en-US" sz="1400" b="1" i="0" u="sng" dirty="0" err="1">
                <a:solidFill>
                  <a:srgbClr val="BA0C2F"/>
                </a:solidFill>
                <a:latin typeface="Buckeye Sans 2 SemiBold" pitchFamily="2" charset="77"/>
                <a:ea typeface="Buckeye Serif 2" pitchFamily="2" charset="77"/>
              </a:rPr>
              <a:t>enews</a:t>
            </a:r>
            <a:br>
              <a:rPr lang="en-US" sz="1400" b="1" i="0" dirty="0">
                <a:solidFill>
                  <a:srgbClr val="BA0C2F"/>
                </a:solidFill>
                <a:latin typeface="Buckeye Sans 2 SemiBold" pitchFamily="2" charset="77"/>
                <a:ea typeface="Buckeye Serif 2" pitchFamily="2" charset="77"/>
              </a:rPr>
            </a:br>
            <a:endParaRPr lang="en-US" sz="14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chemeClr val="tx1"/>
                </a:solidFill>
                <a:latin typeface="Buckeye Sans 2 SemiBold" pitchFamily="2" charset="77"/>
                <a:ea typeface="Buckeye Serif 2" pitchFamily="2" charset="77"/>
              </a:rPr>
              <a:t>Fill out the forms </a:t>
            </a:r>
            <a:r>
              <a:rPr lang="en-US" sz="1400" b="1" i="0" dirty="0">
                <a:solidFill>
                  <a:srgbClr val="BA0C2F"/>
                </a:solidFill>
                <a:latin typeface="Buckeye Sans 2 SemiBold" pitchFamily="2" charset="77"/>
                <a:ea typeface="Buckeye Serif 2" pitchFamily="2" charset="77"/>
              </a:rPr>
              <a:t>required fields.</a:t>
            </a:r>
            <a:br>
              <a:rPr lang="en-US" sz="1400" b="1" i="0" dirty="0">
                <a:solidFill>
                  <a:srgbClr val="BA0C2F"/>
                </a:solidFill>
                <a:latin typeface="Buckeye Sans 2 SemiBold" pitchFamily="2" charset="77"/>
                <a:ea typeface="Buckeye Serif 2" pitchFamily="2" charset="77"/>
              </a:rPr>
            </a:br>
            <a:endParaRPr lang="en-US" sz="14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Select </a:t>
            </a:r>
            <a:r>
              <a:rPr lang="en-US" sz="1400" b="1" i="0" dirty="0">
                <a:solidFill>
                  <a:srgbClr val="BA0C2F"/>
                </a:solidFill>
                <a:latin typeface="Buckeye Sans 2 SemiBold" pitchFamily="2" charset="77"/>
                <a:ea typeface="Buckeye Serif 2" pitchFamily="2" charset="77"/>
              </a:rPr>
              <a:t>“Digital Screens” </a:t>
            </a:r>
            <a:r>
              <a:rPr lang="en-US" sz="1400" b="1" i="0" dirty="0">
                <a:solidFill>
                  <a:schemeClr val="tx1"/>
                </a:solidFill>
                <a:latin typeface="Buckeye Sans 2 SemiBold" pitchFamily="2" charset="77"/>
                <a:ea typeface="Buckeye Serif 2" pitchFamily="2" charset="77"/>
              </a:rPr>
              <a:t>under media needed.</a:t>
            </a:r>
            <a:br>
              <a:rPr lang="en-US" sz="1400" b="1" i="0" dirty="0">
                <a:solidFill>
                  <a:schemeClr val="tx1"/>
                </a:solidFill>
                <a:latin typeface="Buckeye Sans 2 SemiBold" pitchFamily="2" charset="77"/>
                <a:ea typeface="Buckeye Serif 2" pitchFamily="2" charset="77"/>
              </a:rPr>
            </a:br>
            <a:endParaRPr lang="en-US" sz="1400" b="1" i="0" dirty="0">
              <a:solidFill>
                <a:schemeClr val="tx1"/>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Attach your exported screen to the </a:t>
            </a:r>
            <a:br>
              <a:rPr lang="en-US" sz="1400" b="1" i="0" dirty="0">
                <a:solidFill>
                  <a:srgbClr val="212325"/>
                </a:solidFill>
                <a:latin typeface="Buckeye Sans 2 SemiBold" pitchFamily="2" charset="77"/>
                <a:ea typeface="Buckeye Serif 2" pitchFamily="2" charset="77"/>
              </a:rPr>
            </a:br>
            <a:r>
              <a:rPr lang="en-US" sz="1400" b="1" i="0" dirty="0">
                <a:solidFill>
                  <a:srgbClr val="BA0C2F"/>
                </a:solidFill>
                <a:latin typeface="Buckeye Sans 2 SemiBold" pitchFamily="2" charset="77"/>
                <a:ea typeface="Buckeye Serif 2" pitchFamily="2" charset="77"/>
              </a:rPr>
              <a:t>“File upload” </a:t>
            </a:r>
            <a:r>
              <a:rPr lang="en-US" sz="1400" b="1" i="0" dirty="0">
                <a:solidFill>
                  <a:srgbClr val="212325"/>
                </a:solidFill>
                <a:latin typeface="Buckeye Sans 2 SemiBold" pitchFamily="2" charset="77"/>
                <a:ea typeface="Buckeye Serif 2" pitchFamily="2" charset="77"/>
              </a:rPr>
              <a:t>section.</a:t>
            </a:r>
            <a:br>
              <a:rPr lang="en-US" sz="1400" b="1" i="0" dirty="0">
                <a:solidFill>
                  <a:srgbClr val="BA0C2F"/>
                </a:solidFill>
                <a:latin typeface="Buckeye Sans 2 SemiBold" pitchFamily="2" charset="77"/>
                <a:ea typeface="Buckeye Serif 2" pitchFamily="2" charset="77"/>
              </a:rPr>
            </a:br>
            <a:endParaRPr lang="en-US" sz="14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400" b="1" i="0" dirty="0">
                <a:solidFill>
                  <a:srgbClr val="212325"/>
                </a:solidFill>
                <a:latin typeface="Buckeye Sans 2 SemiBold" pitchFamily="2" charset="77"/>
                <a:ea typeface="Buckeye Serif 2" pitchFamily="2" charset="77"/>
              </a:rPr>
              <a:t>Click the </a:t>
            </a:r>
            <a:r>
              <a:rPr lang="en-US" sz="1400" b="1" i="0" dirty="0">
                <a:solidFill>
                  <a:srgbClr val="BA0C2F"/>
                </a:solidFill>
                <a:latin typeface="Buckeye Sans 2 SemiBold" pitchFamily="2" charset="77"/>
                <a:ea typeface="Buckeye Serif 2" pitchFamily="2" charset="77"/>
              </a:rPr>
              <a:t>“Submit” </a:t>
            </a:r>
            <a:r>
              <a:rPr lang="en-US" sz="1400" b="1" i="0" dirty="0">
                <a:solidFill>
                  <a:srgbClr val="212325"/>
                </a:solidFill>
                <a:latin typeface="Buckeye Sans 2 SemiBold" pitchFamily="2" charset="77"/>
                <a:ea typeface="Buckeye Serif 2" pitchFamily="2" charset="77"/>
              </a:rPr>
              <a:t>button. </a:t>
            </a:r>
            <a:br>
              <a:rPr lang="en-US" sz="1400" b="1" i="0" dirty="0">
                <a:solidFill>
                  <a:srgbClr val="212325"/>
                </a:solidFill>
                <a:latin typeface="Buckeye Sans 2 SemiBold" pitchFamily="2" charset="77"/>
                <a:ea typeface="Buckeye Serif 2" pitchFamily="2" charset="77"/>
              </a:rPr>
            </a:br>
            <a:endParaRPr lang="en-US" sz="1400" b="1" i="0" dirty="0">
              <a:solidFill>
                <a:srgbClr val="212325"/>
              </a:solidFill>
              <a:latin typeface="Buckeye Sans 2 SemiBold" pitchFamily="2" charset="77"/>
              <a:ea typeface="Buckeye Serif 2" pitchFamily="2" charset="77"/>
            </a:endParaRPr>
          </a:p>
          <a:p>
            <a:pPr marL="0" indent="0">
              <a:buClr>
                <a:srgbClr val="BA0C2F"/>
              </a:buClr>
              <a:buFont typeface="+mj-lt"/>
              <a:buNone/>
            </a:pPr>
            <a:r>
              <a:rPr lang="en-US" sz="1400" b="1" i="0" dirty="0">
                <a:solidFill>
                  <a:srgbClr val="BA0C2F"/>
                </a:solidFill>
                <a:latin typeface="Buckeye Sans 2 Black" pitchFamily="2" charset="77"/>
                <a:ea typeface="Buckeye Serif 2" pitchFamily="2" charset="77"/>
              </a:rPr>
              <a:t>**NOTE: </a:t>
            </a:r>
            <a:br>
              <a:rPr lang="en-US" sz="1400" b="1" i="0" dirty="0">
                <a:solidFill>
                  <a:srgbClr val="212325"/>
                </a:solidFill>
                <a:latin typeface="Buckeye Sans 2" pitchFamily="2" charset="77"/>
                <a:ea typeface="Buckeye Serif 2" pitchFamily="2" charset="77"/>
              </a:rPr>
            </a:br>
            <a:r>
              <a:rPr lang="en-US" sz="1400" b="1" i="0" dirty="0">
                <a:solidFill>
                  <a:srgbClr val="212325"/>
                </a:solidFill>
                <a:latin typeface="Buckeye Sans 2 SemiBold" pitchFamily="2" charset="77"/>
                <a:ea typeface="Buckeye Serif 2" pitchFamily="2" charset="77"/>
              </a:rPr>
              <a:t>Digital Screens are updated on </a:t>
            </a:r>
            <a:r>
              <a:rPr lang="en-US" sz="1400" b="1" i="0" dirty="0">
                <a:solidFill>
                  <a:srgbClr val="BA0C2F"/>
                </a:solidFill>
                <a:latin typeface="Buckeye Sans 2" pitchFamily="2" charset="77"/>
                <a:ea typeface="Buckeye Serif 2" pitchFamily="2" charset="77"/>
              </a:rPr>
              <a:t>Tuesdays &amp; Fridays</a:t>
            </a:r>
            <a:r>
              <a:rPr lang="en-US" sz="1400" b="1" i="0" dirty="0">
                <a:solidFill>
                  <a:srgbClr val="212325"/>
                </a:solidFill>
                <a:latin typeface="Buckeye Sans 2 SemiBold" pitchFamily="2" charset="77"/>
                <a:ea typeface="Buckeye Serif 2" pitchFamily="2" charset="77"/>
              </a:rPr>
              <a:t>.</a:t>
            </a:r>
          </a:p>
        </p:txBody>
      </p:sp>
      <p:pic>
        <p:nvPicPr>
          <p:cNvPr id="8" name="Picture 7" descr="A group of people walking in front of a screen&#10;&#10;Description automatically generated">
            <a:hlinkClick r:id="rId4"/>
            <a:extLst>
              <a:ext uri="{FF2B5EF4-FFF2-40B4-BE49-F238E27FC236}">
                <a16:creationId xmlns:a16="http://schemas.microsoft.com/office/drawing/2014/main" id="{1E1635B7-A5D0-B9B5-0C32-BF41D2F0A5CF}"/>
              </a:ext>
            </a:extLst>
          </p:cNvPr>
          <p:cNvPicPr>
            <a:picLocks noChangeAspect="1"/>
          </p:cNvPicPr>
          <p:nvPr userDrawn="1"/>
        </p:nvPicPr>
        <p:blipFill>
          <a:blip r:embed="rId5"/>
          <a:stretch>
            <a:fillRect/>
          </a:stretch>
        </p:blipFill>
        <p:spPr>
          <a:xfrm>
            <a:off x="5546124" y="1238701"/>
            <a:ext cx="6126712" cy="4653368"/>
          </a:xfrm>
          <a:prstGeom prst="round2SameRect">
            <a:avLst>
              <a:gd name="adj1" fmla="val 1587"/>
              <a:gd name="adj2" fmla="val 0"/>
            </a:avLst>
          </a:prstGeom>
          <a:effectLst>
            <a:outerShdw blurRad="293505" dist="38100" dir="5400000" algn="t" rotWithShape="0">
              <a:prstClr val="black">
                <a:alpha val="20000"/>
              </a:prstClr>
            </a:outerShdw>
          </a:effectLst>
        </p:spPr>
      </p:pic>
    </p:spTree>
    <p:extLst>
      <p:ext uri="{BB962C8B-B14F-4D97-AF65-F5344CB8AC3E}">
        <p14:creationId xmlns:p14="http://schemas.microsoft.com/office/powerpoint/2010/main" val="238066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ing a QR Co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6C6ADE-0A5D-8085-0025-A68FC81D4318}"/>
              </a:ext>
            </a:extLst>
          </p:cNvPr>
          <p:cNvSpPr>
            <a:spLocks noGrp="1"/>
          </p:cNvSpPr>
          <p:nvPr>
            <p:ph type="sldNum" sz="quarter" idx="4"/>
          </p:nvPr>
        </p:nvSpPr>
        <p:spPr>
          <a:xfrm>
            <a:off x="9203635" y="6356350"/>
            <a:ext cx="2743200" cy="365125"/>
          </a:xfrm>
          <a:prstGeom prst="rect">
            <a:avLst/>
          </a:prstGeom>
        </p:spPr>
        <p:txBody>
          <a:bodyPr vert="horz" lIns="91440" tIns="45720" rIns="91440" bIns="45720" rtlCol="0" anchor="ctr"/>
          <a:lstStyle>
            <a:lvl1pPr algn="r">
              <a:defRPr sz="1000">
                <a:solidFill>
                  <a:srgbClr val="A7B1B7"/>
                </a:solidFill>
                <a:latin typeface="Buckeye Sans 2" pitchFamily="2" charset="77"/>
              </a:defRPr>
            </a:lvl1pPr>
          </a:lstStyle>
          <a:p>
            <a:fld id="{325D6D83-4D8B-C147-A050-5E585F24B3A7}" type="slidenum">
              <a:rPr lang="en-US" smtClean="0"/>
              <a:pPr/>
              <a:t>‹#›</a:t>
            </a:fld>
            <a:endParaRPr lang="en-US" dirty="0"/>
          </a:p>
        </p:txBody>
      </p:sp>
      <p:pic>
        <p:nvPicPr>
          <p:cNvPr id="6" name="Graphic 5">
            <a:extLst>
              <a:ext uri="{FF2B5EF4-FFF2-40B4-BE49-F238E27FC236}">
                <a16:creationId xmlns:a16="http://schemas.microsoft.com/office/drawing/2014/main" id="{A87957B4-F84B-1E9A-3E76-9150930D9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165" y="6384097"/>
            <a:ext cx="1941867" cy="276050"/>
          </a:xfrm>
          <a:prstGeom prst="rect">
            <a:avLst/>
          </a:prstGeom>
        </p:spPr>
      </p:pic>
      <p:cxnSp>
        <p:nvCxnSpPr>
          <p:cNvPr id="7" name="Straight Connector 6">
            <a:extLst>
              <a:ext uri="{FF2B5EF4-FFF2-40B4-BE49-F238E27FC236}">
                <a16:creationId xmlns:a16="http://schemas.microsoft.com/office/drawing/2014/main" id="{D6A00F8D-5240-D38E-8824-0059DA0B4D9F}"/>
              </a:ext>
            </a:extLst>
          </p:cNvPr>
          <p:cNvCxnSpPr/>
          <p:nvPr userDrawn="1"/>
        </p:nvCxnSpPr>
        <p:spPr>
          <a:xfrm>
            <a:off x="2375452" y="6530009"/>
            <a:ext cx="8978348" cy="0"/>
          </a:xfrm>
          <a:prstGeom prst="line">
            <a:avLst/>
          </a:prstGeom>
          <a:ln>
            <a:solidFill>
              <a:srgbClr val="A7B1B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5E77BC-8EB4-A705-F6BC-50055112C12D}"/>
              </a:ext>
            </a:extLst>
          </p:cNvPr>
          <p:cNvCxnSpPr>
            <a:cxnSpLocks/>
          </p:cNvCxnSpPr>
          <p:nvPr userDrawn="1"/>
        </p:nvCxnSpPr>
        <p:spPr>
          <a:xfrm>
            <a:off x="519164" y="1238701"/>
            <a:ext cx="767272"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26C2A7-D812-2C4D-CA73-C49BC2D04461}"/>
              </a:ext>
            </a:extLst>
          </p:cNvPr>
          <p:cNvSpPr txBox="1"/>
          <p:nvPr userDrawn="1"/>
        </p:nvSpPr>
        <p:spPr>
          <a:xfrm>
            <a:off x="422031" y="327990"/>
            <a:ext cx="5539290" cy="80021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600" b="1" dirty="0">
                <a:solidFill>
                  <a:srgbClr val="212325"/>
                </a:solidFill>
                <a:latin typeface="Buckeye Serif 2" pitchFamily="2" charset="77"/>
                <a:ea typeface="Buckeye Serif 2" pitchFamily="2" charset="77"/>
              </a:rPr>
              <a:t>Creating a QR Code</a:t>
            </a:r>
          </a:p>
        </p:txBody>
      </p:sp>
      <p:sp>
        <p:nvSpPr>
          <p:cNvPr id="2" name="TextBox 1">
            <a:extLst>
              <a:ext uri="{FF2B5EF4-FFF2-40B4-BE49-F238E27FC236}">
                <a16:creationId xmlns:a16="http://schemas.microsoft.com/office/drawing/2014/main" id="{FD4AC17B-324C-A9C5-744D-74CAB181740E}"/>
              </a:ext>
            </a:extLst>
          </p:cNvPr>
          <p:cNvSpPr txBox="1"/>
          <p:nvPr userDrawn="1"/>
        </p:nvSpPr>
        <p:spPr>
          <a:xfrm>
            <a:off x="422031" y="1391318"/>
            <a:ext cx="4803112" cy="4924425"/>
          </a:xfrm>
          <a:prstGeom prst="rect">
            <a:avLst/>
          </a:prstGeom>
          <a:noFill/>
        </p:spPr>
        <p:txBody>
          <a:bodyPr wrap="square" rtlCol="0">
            <a:spAutoFit/>
          </a:bodyPr>
          <a:lstStyle/>
          <a:p>
            <a:r>
              <a:rPr lang="en-US" b="1" i="0" dirty="0">
                <a:solidFill>
                  <a:srgbClr val="212325"/>
                </a:solidFill>
                <a:latin typeface="Buckeye Sans 2 SemiBold" pitchFamily="2" charset="77"/>
                <a:ea typeface="Buckeye Serif 2" pitchFamily="2" charset="77"/>
              </a:rPr>
              <a:t>In order to submit your Digital Screens, please follow the below instructions:</a:t>
            </a:r>
          </a:p>
          <a:p>
            <a:endParaRPr lang="en-US"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Go to </a:t>
            </a:r>
            <a:r>
              <a:rPr lang="en-US" sz="1000" b="1" i="0" u="sng" dirty="0" err="1">
                <a:solidFill>
                  <a:srgbClr val="BA0C2F"/>
                </a:solidFill>
                <a:latin typeface="Buckeye Sans 2 SemiBold" pitchFamily="2" charset="77"/>
                <a:ea typeface="Buckeye Serif 2" pitchFamily="2" charset="77"/>
              </a:rPr>
              <a:t>go.osu.edu</a:t>
            </a:r>
            <a:r>
              <a:rPr lang="en-US" sz="1000" b="1" i="0" u="none" dirty="0">
                <a:solidFill>
                  <a:schemeClr val="tx1"/>
                </a:solidFill>
                <a:latin typeface="Buckeye Sans 2 SemiBold" pitchFamily="2" charset="77"/>
                <a:ea typeface="Buckeye Serif 2" pitchFamily="2" charset="77"/>
              </a:rPr>
              <a:t> and log in.</a:t>
            </a:r>
            <a:br>
              <a:rPr lang="en-US" sz="1000" b="1" i="0" dirty="0">
                <a:solidFill>
                  <a:srgbClr val="BA0C2F"/>
                </a:solidFill>
                <a:latin typeface="Buckeye Sans 2 SemiBold" pitchFamily="2" charset="77"/>
                <a:ea typeface="Buckeye Serif 2" pitchFamily="2" charset="77"/>
              </a:rPr>
            </a:br>
            <a:endParaRPr lang="en-US" sz="10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chemeClr val="tx1"/>
                </a:solidFill>
                <a:latin typeface="Buckeye Sans 2 SemiBold" pitchFamily="2" charset="77"/>
                <a:ea typeface="Buckeye Serif 2" pitchFamily="2" charset="77"/>
              </a:rPr>
              <a:t>Fill out the </a:t>
            </a:r>
            <a:r>
              <a:rPr lang="en-US" sz="1000" b="1" i="0" dirty="0">
                <a:solidFill>
                  <a:schemeClr val="accent1"/>
                </a:solidFill>
                <a:latin typeface="Buckeye Sans 2 SemiBold" pitchFamily="2" charset="77"/>
                <a:ea typeface="Buckeye Serif 2" pitchFamily="2" charset="77"/>
              </a:rPr>
              <a:t>“link to shorten” </a:t>
            </a:r>
            <a:r>
              <a:rPr lang="en-US" sz="1000" b="1" i="0" dirty="0">
                <a:solidFill>
                  <a:schemeClr val="tx1"/>
                </a:solidFill>
                <a:latin typeface="Buckeye Sans 2 SemiBold" pitchFamily="2" charset="77"/>
                <a:ea typeface="Buckeye Serif 2" pitchFamily="2" charset="77"/>
              </a:rPr>
              <a:t>with the link you’d like to make into a QR code.</a:t>
            </a:r>
            <a:br>
              <a:rPr lang="en-US" sz="1000" b="1" i="0" dirty="0">
                <a:solidFill>
                  <a:srgbClr val="BA0C2F"/>
                </a:solidFill>
                <a:latin typeface="Buckeye Sans 2 SemiBold" pitchFamily="2" charset="77"/>
                <a:ea typeface="Buckeye Serif 2" pitchFamily="2" charset="77"/>
              </a:rPr>
            </a:br>
            <a:endParaRPr lang="en-US" sz="10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Create an </a:t>
            </a:r>
            <a:r>
              <a:rPr lang="en-US" sz="1000" b="1" i="0" dirty="0">
                <a:solidFill>
                  <a:schemeClr val="accent1"/>
                </a:solidFill>
                <a:latin typeface="Buckeye Sans 2 SemiBold" pitchFamily="2" charset="77"/>
                <a:ea typeface="Buckeye Serif 2" pitchFamily="2" charset="77"/>
              </a:rPr>
              <a:t>“alias” </a:t>
            </a:r>
            <a:r>
              <a:rPr lang="en-US" sz="1000" b="1" i="0" dirty="0">
                <a:solidFill>
                  <a:srgbClr val="212325"/>
                </a:solidFill>
                <a:latin typeface="Buckeye Sans 2 SemiBold" pitchFamily="2" charset="77"/>
                <a:ea typeface="Buckeye Serif 2" pitchFamily="2" charset="77"/>
              </a:rPr>
              <a:t>below the link to shorten (i.e. what would you like the link URL to be.</a:t>
            </a:r>
            <a:br>
              <a:rPr lang="en-US" sz="1000" b="1" i="0" dirty="0">
                <a:solidFill>
                  <a:srgbClr val="212325"/>
                </a:solidFill>
                <a:latin typeface="Buckeye Sans 2 SemiBold" pitchFamily="2" charset="77"/>
                <a:ea typeface="Buckeye Serif 2" pitchFamily="2" charset="77"/>
              </a:rPr>
            </a:br>
            <a:r>
              <a:rPr lang="en-US" sz="1000" b="1" i="0" dirty="0">
                <a:solidFill>
                  <a:schemeClr val="accent1"/>
                </a:solidFill>
                <a:latin typeface="Buckeye Sans 2 SemiBold" pitchFamily="2" charset="77"/>
                <a:ea typeface="Buckeye Serif 2" pitchFamily="2" charset="77"/>
              </a:rPr>
              <a:t>- Example: </a:t>
            </a:r>
            <a:r>
              <a:rPr lang="en-US" sz="1000" b="1" i="0" dirty="0" err="1">
                <a:solidFill>
                  <a:schemeClr val="accent1"/>
                </a:solidFill>
                <a:latin typeface="Buckeye Sans 2 SemiBold" pitchFamily="2" charset="77"/>
                <a:ea typeface="Buckeye Serif 2" pitchFamily="2" charset="77"/>
              </a:rPr>
              <a:t>go.osu.edu</a:t>
            </a:r>
            <a:r>
              <a:rPr lang="en-US" sz="1000" b="1" i="0" dirty="0">
                <a:solidFill>
                  <a:schemeClr val="accent1"/>
                </a:solidFill>
                <a:latin typeface="Buckeye Sans 2 SemiBold" pitchFamily="2" charset="77"/>
                <a:ea typeface="Buckeye Serif 2" pitchFamily="2" charset="77"/>
              </a:rPr>
              <a:t>/</a:t>
            </a:r>
            <a:r>
              <a:rPr lang="en-US" sz="1000" b="1" i="0" dirty="0" err="1">
                <a:solidFill>
                  <a:schemeClr val="accent1"/>
                </a:solidFill>
                <a:latin typeface="Buckeye Sans 2 SemiBold" pitchFamily="2" charset="77"/>
                <a:ea typeface="Buckeye Serif 2" pitchFamily="2" charset="77"/>
              </a:rPr>
              <a:t>cosi_summerjob</a:t>
            </a:r>
            <a:br>
              <a:rPr lang="en-US" sz="1000" b="1" i="0" dirty="0">
                <a:solidFill>
                  <a:schemeClr val="tx1"/>
                </a:solidFill>
                <a:latin typeface="Buckeye Sans 2 SemiBold" pitchFamily="2" charset="77"/>
                <a:ea typeface="Buckeye Serif 2" pitchFamily="2" charset="77"/>
              </a:rPr>
            </a:br>
            <a:endParaRPr lang="en-US" sz="1000" b="1" i="0" dirty="0">
              <a:solidFill>
                <a:schemeClr val="tx1"/>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Click the “Save link” button.</a:t>
            </a:r>
            <a:br>
              <a:rPr lang="en-US" sz="1000" b="1" i="0" dirty="0">
                <a:solidFill>
                  <a:srgbClr val="BA0C2F"/>
                </a:solidFill>
                <a:latin typeface="Buckeye Sans 2 SemiBold" pitchFamily="2" charset="77"/>
                <a:ea typeface="Buckeye Serif 2" pitchFamily="2" charset="77"/>
              </a:rPr>
            </a:br>
            <a:endParaRPr lang="en-US" sz="1000" b="1" i="0" dirty="0">
              <a:solidFill>
                <a:srgbClr val="BA0C2F"/>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Click the </a:t>
            </a:r>
            <a:r>
              <a:rPr lang="en-US" sz="1000" b="1" i="0" dirty="0">
                <a:solidFill>
                  <a:srgbClr val="BA0C2F"/>
                </a:solidFill>
                <a:latin typeface="Buckeye Sans 2 SemiBold" pitchFamily="2" charset="77"/>
                <a:ea typeface="Buckeye Serif 2" pitchFamily="2" charset="77"/>
              </a:rPr>
              <a:t>“Submit” </a:t>
            </a:r>
            <a:r>
              <a:rPr lang="en-US" sz="1000" b="1" i="0" dirty="0">
                <a:solidFill>
                  <a:srgbClr val="212325"/>
                </a:solidFill>
                <a:latin typeface="Buckeye Sans 2 SemiBold" pitchFamily="2" charset="77"/>
                <a:ea typeface="Buckeye Serif 2" pitchFamily="2" charset="77"/>
              </a:rPr>
              <a:t>button. </a:t>
            </a:r>
            <a:br>
              <a:rPr lang="en-US" sz="1000" b="1" i="0" dirty="0">
                <a:solidFill>
                  <a:srgbClr val="212325"/>
                </a:solidFill>
                <a:latin typeface="Buckeye Sans 2 SemiBold" pitchFamily="2" charset="77"/>
                <a:ea typeface="Buckeye Serif 2" pitchFamily="2" charset="77"/>
              </a:rPr>
            </a:br>
            <a:endParaRPr lang="en-US" sz="1000"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Once the </a:t>
            </a:r>
            <a:r>
              <a:rPr lang="en-US" sz="1000" b="1" i="0" dirty="0" err="1">
                <a:solidFill>
                  <a:srgbClr val="212325"/>
                </a:solidFill>
                <a:latin typeface="Buckeye Sans 2 SemiBold" pitchFamily="2" charset="77"/>
                <a:ea typeface="Buckeye Serif 2" pitchFamily="2" charset="77"/>
              </a:rPr>
              <a:t>go.osu.edu</a:t>
            </a:r>
            <a:r>
              <a:rPr lang="en-US" sz="1000" b="1" i="0" dirty="0">
                <a:solidFill>
                  <a:srgbClr val="212325"/>
                </a:solidFill>
                <a:latin typeface="Buckeye Sans 2 SemiBold" pitchFamily="2" charset="77"/>
                <a:ea typeface="Buckeye Serif 2" pitchFamily="2" charset="77"/>
              </a:rPr>
              <a:t> link has been creating, click on the </a:t>
            </a:r>
            <a:r>
              <a:rPr lang="en-US" sz="1000" b="1" i="0" dirty="0">
                <a:solidFill>
                  <a:schemeClr val="accent1"/>
                </a:solidFill>
                <a:latin typeface="Buckeye Sans 2 SemiBold" pitchFamily="2" charset="77"/>
                <a:ea typeface="Buckeye Serif 2" pitchFamily="2" charset="77"/>
              </a:rPr>
              <a:t>“Edit” </a:t>
            </a:r>
            <a:r>
              <a:rPr lang="en-US" sz="1000" b="1" i="0" dirty="0">
                <a:solidFill>
                  <a:srgbClr val="212325"/>
                </a:solidFill>
                <a:latin typeface="Buckeye Sans 2 SemiBold" pitchFamily="2" charset="77"/>
                <a:ea typeface="Buckeye Serif 2" pitchFamily="2" charset="77"/>
              </a:rPr>
              <a:t>scarlet text under </a:t>
            </a:r>
            <a:r>
              <a:rPr lang="en-US" sz="1000" b="1" i="0" dirty="0">
                <a:solidFill>
                  <a:schemeClr val="tx1"/>
                </a:solidFill>
                <a:latin typeface="Buckeye Sans 2 SemiBold" pitchFamily="2" charset="77"/>
                <a:ea typeface="Buckeye Serif 2" pitchFamily="2" charset="77"/>
              </a:rPr>
              <a:t>“Manage” </a:t>
            </a:r>
            <a:r>
              <a:rPr lang="en-US" sz="1000" b="1" i="0" dirty="0">
                <a:solidFill>
                  <a:srgbClr val="212325"/>
                </a:solidFill>
                <a:latin typeface="Buckeye Sans 2 SemiBold" pitchFamily="2" charset="77"/>
                <a:ea typeface="Buckeye Serif 2" pitchFamily="2" charset="77"/>
              </a:rPr>
              <a:t>located on the right-most side of the Aliases table.</a:t>
            </a:r>
            <a:br>
              <a:rPr lang="en-US" sz="1000" b="1" i="0" dirty="0">
                <a:solidFill>
                  <a:srgbClr val="212325"/>
                </a:solidFill>
                <a:latin typeface="Buckeye Sans 2 SemiBold" pitchFamily="2" charset="77"/>
                <a:ea typeface="Buckeye Serif 2" pitchFamily="2" charset="77"/>
              </a:rPr>
            </a:br>
            <a:endParaRPr lang="en-US" sz="1000"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There’s a</a:t>
            </a:r>
            <a:r>
              <a:rPr lang="en-US" sz="1000" b="1" i="0" dirty="0">
                <a:solidFill>
                  <a:schemeClr val="accent1"/>
                </a:solidFill>
                <a:latin typeface="Buckeye Sans 2 SemiBold" pitchFamily="2" charset="77"/>
                <a:ea typeface="Buckeye Serif 2" pitchFamily="2" charset="77"/>
              </a:rPr>
              <a:t> “QR Code” </a:t>
            </a:r>
            <a:r>
              <a:rPr lang="en-US" sz="1000" b="1" i="0" dirty="0">
                <a:solidFill>
                  <a:srgbClr val="212325"/>
                </a:solidFill>
                <a:latin typeface="Buckeye Sans 2 SemiBold" pitchFamily="2" charset="77"/>
                <a:ea typeface="Buckeye Serif 2" pitchFamily="2" charset="77"/>
              </a:rPr>
              <a:t>link between the </a:t>
            </a:r>
            <a:r>
              <a:rPr lang="en-US" sz="1000" b="1" i="0" dirty="0" err="1">
                <a:solidFill>
                  <a:srgbClr val="212325"/>
                </a:solidFill>
                <a:latin typeface="Buckeye Sans 2 SemiBold" pitchFamily="2" charset="77"/>
                <a:ea typeface="Buckeye Serif 2" pitchFamily="2" charset="77"/>
              </a:rPr>
              <a:t>go.osu.edu</a:t>
            </a:r>
            <a:r>
              <a:rPr lang="en-US" sz="1000" b="1" i="0" dirty="0">
                <a:solidFill>
                  <a:srgbClr val="212325"/>
                </a:solidFill>
                <a:latin typeface="Buckeye Sans 2 SemiBold" pitchFamily="2" charset="77"/>
                <a:ea typeface="Buckeye Serif 2" pitchFamily="2" charset="77"/>
              </a:rPr>
              <a:t> link and “Should anyone else be able to manage this alias?” text. Clicking on that will bring up the QR code image which you’ll need to save and upload to your specific digital screen (if applicable)</a:t>
            </a:r>
            <a:br>
              <a:rPr lang="en-US" sz="1000" b="1" i="0" dirty="0">
                <a:solidFill>
                  <a:srgbClr val="212325"/>
                </a:solidFill>
                <a:latin typeface="Buckeye Sans 2 SemiBold" pitchFamily="2" charset="77"/>
                <a:ea typeface="Buckeye Serif 2" pitchFamily="2" charset="77"/>
              </a:rPr>
            </a:br>
            <a:endParaRPr lang="en-US" sz="1000"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Also, within the </a:t>
            </a:r>
            <a:r>
              <a:rPr lang="en-US" sz="1000" b="1" i="0" dirty="0">
                <a:solidFill>
                  <a:schemeClr val="accent1"/>
                </a:solidFill>
                <a:latin typeface="Buckeye Sans 2 SemiBold" pitchFamily="2" charset="77"/>
                <a:ea typeface="Buckeye Serif 2" pitchFamily="2" charset="77"/>
              </a:rPr>
              <a:t>“Groups” </a:t>
            </a:r>
            <a:r>
              <a:rPr lang="en-US" sz="1000" b="1" i="0" dirty="0">
                <a:solidFill>
                  <a:srgbClr val="212325"/>
                </a:solidFill>
                <a:latin typeface="Buckeye Sans 2 SemiBold" pitchFamily="2" charset="77"/>
                <a:ea typeface="Buckeye Serif 2" pitchFamily="2" charset="77"/>
              </a:rPr>
              <a:t>section, start typing in </a:t>
            </a:r>
            <a:r>
              <a:rPr lang="en-US" sz="1000" b="1" i="0" dirty="0">
                <a:solidFill>
                  <a:schemeClr val="accent1"/>
                </a:solidFill>
                <a:latin typeface="Buckeye Sans 2 SemiBold" pitchFamily="2" charset="77"/>
                <a:ea typeface="Buckeye Serif 2" pitchFamily="2" charset="77"/>
              </a:rPr>
              <a:t>COP Communications </a:t>
            </a:r>
            <a:r>
              <a:rPr lang="en-US" sz="1000" b="1" i="0" dirty="0">
                <a:solidFill>
                  <a:srgbClr val="212325"/>
                </a:solidFill>
                <a:latin typeface="Buckeye Sans 2 SemiBold" pitchFamily="2" charset="77"/>
                <a:ea typeface="Buckeye Serif 2" pitchFamily="2" charset="77"/>
              </a:rPr>
              <a:t>and make sure to have our </a:t>
            </a:r>
            <a:r>
              <a:rPr lang="en-US" sz="1000" b="1" i="0" dirty="0" err="1">
                <a:solidFill>
                  <a:srgbClr val="212325"/>
                </a:solidFill>
                <a:latin typeface="Buckeye Sans 2 SemiBold" pitchFamily="2" charset="77"/>
                <a:ea typeface="Buckeye Serif 2" pitchFamily="2" charset="77"/>
              </a:rPr>
              <a:t>MarComm</a:t>
            </a:r>
            <a:r>
              <a:rPr lang="en-US" sz="1000" b="1" i="0" dirty="0">
                <a:solidFill>
                  <a:srgbClr val="212325"/>
                </a:solidFill>
                <a:latin typeface="Buckeye Sans 2 SemiBold" pitchFamily="2" charset="77"/>
                <a:ea typeface="Buckeye Serif 2" pitchFamily="2" charset="77"/>
              </a:rPr>
              <a:t> team shared on the QR link (in case we need to troubleshoot)</a:t>
            </a:r>
            <a:br>
              <a:rPr lang="en-US" sz="1000" b="1" i="0" dirty="0">
                <a:solidFill>
                  <a:srgbClr val="212325"/>
                </a:solidFill>
                <a:latin typeface="Buckeye Sans 2 SemiBold" pitchFamily="2" charset="77"/>
                <a:ea typeface="Buckeye Serif 2" pitchFamily="2" charset="77"/>
              </a:rPr>
            </a:br>
            <a:endParaRPr lang="en-US" sz="1000" b="1" i="0" dirty="0">
              <a:solidFill>
                <a:srgbClr val="212325"/>
              </a:solidFill>
              <a:latin typeface="Buckeye Sans 2 SemiBold" pitchFamily="2" charset="77"/>
              <a:ea typeface="Buckeye Serif 2" pitchFamily="2" charset="77"/>
            </a:endParaRPr>
          </a:p>
          <a:p>
            <a:pPr marL="342900" indent="-342900">
              <a:buClr>
                <a:srgbClr val="BA0C2F"/>
              </a:buClr>
              <a:buFont typeface="+mj-lt"/>
              <a:buAutoNum type="arabicPeriod"/>
            </a:pPr>
            <a:r>
              <a:rPr lang="en-US" sz="1000" b="1" i="0" dirty="0">
                <a:solidFill>
                  <a:srgbClr val="212325"/>
                </a:solidFill>
                <a:latin typeface="Buckeye Sans 2 SemiBold" pitchFamily="2" charset="77"/>
                <a:ea typeface="Buckeye Serif 2" pitchFamily="2" charset="77"/>
              </a:rPr>
              <a:t>Click </a:t>
            </a:r>
            <a:r>
              <a:rPr lang="en-US" sz="1000" b="1" i="0" dirty="0">
                <a:solidFill>
                  <a:schemeClr val="accent1"/>
                </a:solidFill>
                <a:latin typeface="Buckeye Sans 2 SemiBold" pitchFamily="2" charset="77"/>
                <a:ea typeface="Buckeye Serif 2" pitchFamily="2" charset="77"/>
              </a:rPr>
              <a:t>“Save Link” </a:t>
            </a:r>
            <a:r>
              <a:rPr lang="en-US" sz="1000" b="1" i="0" dirty="0">
                <a:solidFill>
                  <a:srgbClr val="212325"/>
                </a:solidFill>
                <a:latin typeface="Buckeye Sans 2 SemiBold" pitchFamily="2" charset="77"/>
                <a:ea typeface="Buckeye Serif 2" pitchFamily="2" charset="77"/>
              </a:rPr>
              <a:t>to save all of the progress.</a:t>
            </a:r>
            <a:br>
              <a:rPr lang="en-US" sz="1000" b="1" i="0" dirty="0">
                <a:solidFill>
                  <a:srgbClr val="212325"/>
                </a:solidFill>
                <a:latin typeface="Buckeye Sans 2 SemiBold" pitchFamily="2" charset="77"/>
                <a:ea typeface="Buckeye Serif 2" pitchFamily="2" charset="77"/>
              </a:rPr>
            </a:br>
            <a:endParaRPr lang="en-US" sz="1000" b="1" i="0" dirty="0">
              <a:solidFill>
                <a:srgbClr val="212325"/>
              </a:solidFill>
              <a:latin typeface="Buckeye Sans 2 SemiBold" pitchFamily="2" charset="77"/>
              <a:ea typeface="Buckeye Serif 2" pitchFamily="2" charset="77"/>
            </a:endParaRPr>
          </a:p>
        </p:txBody>
      </p:sp>
      <p:pic>
        <p:nvPicPr>
          <p:cNvPr id="11" name="Picture 10" descr="A screenshot of a computer&#10;&#10;Description automatically generated">
            <a:extLst>
              <a:ext uri="{FF2B5EF4-FFF2-40B4-BE49-F238E27FC236}">
                <a16:creationId xmlns:a16="http://schemas.microsoft.com/office/drawing/2014/main" id="{E185C890-5F2D-DEE3-93FB-322CABAF306B}"/>
              </a:ext>
            </a:extLst>
          </p:cNvPr>
          <p:cNvPicPr>
            <a:picLocks noChangeAspect="1"/>
          </p:cNvPicPr>
          <p:nvPr userDrawn="1"/>
        </p:nvPicPr>
        <p:blipFill>
          <a:blip r:embed="rId4"/>
          <a:stretch>
            <a:fillRect/>
          </a:stretch>
        </p:blipFill>
        <p:spPr>
          <a:xfrm>
            <a:off x="5729940" y="1933730"/>
            <a:ext cx="5907799" cy="3214677"/>
          </a:xfrm>
          <a:prstGeom prst="rect">
            <a:avLst/>
          </a:prstGeom>
          <a:effectLst>
            <a:outerShdw blurRad="154169" dist="38100" dir="5400000" algn="t" rotWithShape="0">
              <a:prstClr val="black">
                <a:alpha val="40000"/>
              </a:prstClr>
            </a:outerShdw>
          </a:effectLst>
        </p:spPr>
      </p:pic>
      <p:sp>
        <p:nvSpPr>
          <p:cNvPr id="12" name="TextBox 11">
            <a:extLst>
              <a:ext uri="{FF2B5EF4-FFF2-40B4-BE49-F238E27FC236}">
                <a16:creationId xmlns:a16="http://schemas.microsoft.com/office/drawing/2014/main" id="{32C744A6-EE94-B69D-E21A-2D531C4C77E8}"/>
              </a:ext>
            </a:extLst>
          </p:cNvPr>
          <p:cNvSpPr txBox="1"/>
          <p:nvPr userDrawn="1"/>
        </p:nvSpPr>
        <p:spPr>
          <a:xfrm>
            <a:off x="6799058" y="891636"/>
            <a:ext cx="3140024" cy="553998"/>
          </a:xfrm>
          <a:prstGeom prst="rect">
            <a:avLst/>
          </a:prstGeom>
          <a:noFill/>
        </p:spPr>
        <p:txBody>
          <a:bodyPr wrap="square" rtlCol="0">
            <a:spAutoFit/>
          </a:bodyPr>
          <a:lstStyle/>
          <a:p>
            <a:pPr algn="ctr"/>
            <a:r>
              <a:rPr lang="en-US" sz="1000" b="0" dirty="0">
                <a:solidFill>
                  <a:schemeClr val="tx1"/>
                </a:solidFill>
                <a:latin typeface="Buckeye Sans 2" pitchFamily="2" charset="77"/>
              </a:rPr>
              <a:t>Click this link to view your QR code for download. Once the QR code shows up, simply right-click on the image and hit “Save Image As…” </a:t>
            </a:r>
          </a:p>
        </p:txBody>
      </p:sp>
      <p:cxnSp>
        <p:nvCxnSpPr>
          <p:cNvPr id="14" name="Straight Connector 13">
            <a:extLst>
              <a:ext uri="{FF2B5EF4-FFF2-40B4-BE49-F238E27FC236}">
                <a16:creationId xmlns:a16="http://schemas.microsoft.com/office/drawing/2014/main" id="{00FC7920-58B1-CF70-055F-B33522A768D7}"/>
              </a:ext>
            </a:extLst>
          </p:cNvPr>
          <p:cNvCxnSpPr>
            <a:cxnSpLocks/>
          </p:cNvCxnSpPr>
          <p:nvPr userDrawn="1"/>
        </p:nvCxnSpPr>
        <p:spPr>
          <a:xfrm>
            <a:off x="8369070" y="1571395"/>
            <a:ext cx="0" cy="2188610"/>
          </a:xfrm>
          <a:prstGeom prst="line">
            <a:avLst/>
          </a:prstGeom>
          <a:ln w="19050" cap="rnd">
            <a:solidFill>
              <a:srgbClr val="A7B1B7"/>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09D9FF-2557-5166-4160-6A2AEE9B07B5}"/>
              </a:ext>
            </a:extLst>
          </p:cNvPr>
          <p:cNvCxnSpPr>
            <a:cxnSpLocks/>
          </p:cNvCxnSpPr>
          <p:nvPr userDrawn="1"/>
        </p:nvCxnSpPr>
        <p:spPr>
          <a:xfrm flipV="1">
            <a:off x="10589756" y="4391376"/>
            <a:ext cx="0" cy="1193219"/>
          </a:xfrm>
          <a:prstGeom prst="line">
            <a:avLst/>
          </a:prstGeom>
          <a:ln w="19050" cap="rnd">
            <a:solidFill>
              <a:srgbClr val="A7B1B7"/>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432CE5D-2133-2145-299D-F0702606149F}"/>
              </a:ext>
            </a:extLst>
          </p:cNvPr>
          <p:cNvSpPr txBox="1"/>
          <p:nvPr userDrawn="1"/>
        </p:nvSpPr>
        <p:spPr>
          <a:xfrm>
            <a:off x="9218161" y="5659470"/>
            <a:ext cx="2743190" cy="400110"/>
          </a:xfrm>
          <a:prstGeom prst="rect">
            <a:avLst/>
          </a:prstGeom>
          <a:noFill/>
        </p:spPr>
        <p:txBody>
          <a:bodyPr wrap="square" rtlCol="0">
            <a:spAutoFit/>
          </a:bodyPr>
          <a:lstStyle/>
          <a:p>
            <a:pPr algn="ctr"/>
            <a:r>
              <a:rPr lang="en-US" sz="1000" b="0" dirty="0">
                <a:solidFill>
                  <a:schemeClr val="tx1"/>
                </a:solidFill>
                <a:latin typeface="Buckeye Sans 2" pitchFamily="2" charset="77"/>
              </a:rPr>
              <a:t>Please make sure that this is filled out with </a:t>
            </a:r>
            <a:br>
              <a:rPr lang="en-US" sz="1000" b="0" dirty="0">
                <a:solidFill>
                  <a:schemeClr val="tx1"/>
                </a:solidFill>
                <a:latin typeface="Buckeye Sans 2" pitchFamily="2" charset="77"/>
              </a:rPr>
            </a:br>
            <a:r>
              <a:rPr lang="en-US" sz="1000" b="1" dirty="0">
                <a:solidFill>
                  <a:schemeClr val="accent1"/>
                </a:solidFill>
                <a:latin typeface="Buckeye Sans 2" pitchFamily="2" charset="77"/>
              </a:rPr>
              <a:t>“COP Communications”</a:t>
            </a:r>
          </a:p>
        </p:txBody>
      </p:sp>
    </p:spTree>
    <p:extLst>
      <p:ext uri="{BB962C8B-B14F-4D97-AF65-F5344CB8AC3E}">
        <p14:creationId xmlns:p14="http://schemas.microsoft.com/office/powerpoint/2010/main" val="3950071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Templat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5774A8FC-336D-3EE3-CEB0-A97F3A5366B0}"/>
              </a:ext>
            </a:extLst>
          </p:cNvPr>
          <p:cNvSpPr/>
          <p:nvPr userDrawn="1"/>
        </p:nvSpPr>
        <p:spPr>
          <a:xfrm>
            <a:off x="1588851" y="-12970"/>
            <a:ext cx="10609634" cy="4299625"/>
          </a:xfrm>
          <a:custGeom>
            <a:avLst/>
            <a:gdLst>
              <a:gd name="connsiteX0" fmla="*/ 1147864 w 10609634"/>
              <a:gd name="connsiteY0" fmla="*/ 0 h 4299625"/>
              <a:gd name="connsiteX1" fmla="*/ 0 w 10609634"/>
              <a:gd name="connsiteY1" fmla="*/ 1141379 h 4299625"/>
              <a:gd name="connsiteX2" fmla="*/ 10609634 w 10609634"/>
              <a:gd name="connsiteY2" fmla="*/ 4299625 h 4299625"/>
              <a:gd name="connsiteX3" fmla="*/ 10609634 w 10609634"/>
              <a:gd name="connsiteY3" fmla="*/ 6485 h 4299625"/>
              <a:gd name="connsiteX4" fmla="*/ 1147864 w 10609634"/>
              <a:gd name="connsiteY4" fmla="*/ 0 h 429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9634" h="4299625">
                <a:moveTo>
                  <a:pt x="1147864" y="0"/>
                </a:moveTo>
                <a:lnTo>
                  <a:pt x="0" y="1141379"/>
                </a:lnTo>
                <a:lnTo>
                  <a:pt x="10609634" y="4299625"/>
                </a:lnTo>
                <a:lnTo>
                  <a:pt x="10609634" y="6485"/>
                </a:lnTo>
                <a:lnTo>
                  <a:pt x="1147864"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FE7F1537-D86B-BB99-1022-25E916E85072}"/>
              </a:ext>
            </a:extLst>
          </p:cNvPr>
          <p:cNvSpPr/>
          <p:nvPr userDrawn="1"/>
        </p:nvSpPr>
        <p:spPr>
          <a:xfrm>
            <a:off x="-14177" y="-14177"/>
            <a:ext cx="2523461" cy="2452577"/>
          </a:xfrm>
          <a:custGeom>
            <a:avLst/>
            <a:gdLst>
              <a:gd name="connsiteX0" fmla="*/ 2523461 w 2523461"/>
              <a:gd name="connsiteY0" fmla="*/ 7089 h 2452577"/>
              <a:gd name="connsiteX1" fmla="*/ 7089 w 2523461"/>
              <a:gd name="connsiteY1" fmla="*/ 2452577 h 2452577"/>
              <a:gd name="connsiteX2" fmla="*/ 0 w 2523461"/>
              <a:gd name="connsiteY2" fmla="*/ 0 h 2452577"/>
              <a:gd name="connsiteX3" fmla="*/ 2523461 w 2523461"/>
              <a:gd name="connsiteY3" fmla="*/ 7089 h 2452577"/>
            </a:gdLst>
            <a:ahLst/>
            <a:cxnLst>
              <a:cxn ang="0">
                <a:pos x="connsiteX0" y="connsiteY0"/>
              </a:cxn>
              <a:cxn ang="0">
                <a:pos x="connsiteX1" y="connsiteY1"/>
              </a:cxn>
              <a:cxn ang="0">
                <a:pos x="connsiteX2" y="connsiteY2"/>
              </a:cxn>
              <a:cxn ang="0">
                <a:pos x="connsiteX3" y="connsiteY3"/>
              </a:cxn>
            </a:cxnLst>
            <a:rect l="l" t="t" r="r" b="b"/>
            <a:pathLst>
              <a:path w="2523461" h="2452577">
                <a:moveTo>
                  <a:pt x="2523461" y="7089"/>
                </a:moveTo>
                <a:lnTo>
                  <a:pt x="7089" y="2452577"/>
                </a:lnTo>
                <a:lnTo>
                  <a:pt x="0" y="0"/>
                </a:lnTo>
                <a:lnTo>
                  <a:pt x="2523461" y="7089"/>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2CB3B297-EDD7-EBD9-1B53-AA577A4AFEED}"/>
              </a:ext>
            </a:extLst>
          </p:cNvPr>
          <p:cNvSpPr/>
          <p:nvPr userDrawn="1"/>
        </p:nvSpPr>
        <p:spPr>
          <a:xfrm>
            <a:off x="9363740" y="389859"/>
            <a:ext cx="2381693" cy="2381693"/>
          </a:xfrm>
          <a:prstGeom prst="roundRect">
            <a:avLst>
              <a:gd name="adj" fmla="val 37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7537F02-1FF5-0760-89BB-47458CB7E4D9}"/>
              </a:ext>
            </a:extLst>
          </p:cNvPr>
          <p:cNvSpPr>
            <a:spLocks noGrp="1"/>
          </p:cNvSpPr>
          <p:nvPr>
            <p:ph type="pic" sz="quarter" idx="10" hasCustomPrompt="1"/>
          </p:nvPr>
        </p:nvSpPr>
        <p:spPr>
          <a:xfrm>
            <a:off x="9498456" y="530963"/>
            <a:ext cx="2105025" cy="2106613"/>
          </a:xfrm>
        </p:spPr>
        <p:txBody>
          <a:bodyPr anchor="b" anchorCtr="0">
            <a:normAutofit/>
          </a:bodyPr>
          <a:lstStyle>
            <a:lvl1pPr marL="0" indent="0" algn="ctr">
              <a:buNone/>
              <a:defRPr sz="800" i="1"/>
            </a:lvl1pPr>
          </a:lstStyle>
          <a:p>
            <a:r>
              <a:rPr lang="en-US" dirty="0"/>
              <a:t>QR code goes here </a:t>
            </a:r>
            <a:br>
              <a:rPr lang="en-US" dirty="0"/>
            </a:br>
            <a:r>
              <a:rPr lang="en-US" dirty="0"/>
              <a:t>(Click on the little image icon to upload)</a:t>
            </a:r>
          </a:p>
        </p:txBody>
      </p:sp>
      <p:sp>
        <p:nvSpPr>
          <p:cNvPr id="12" name="Text Placeholder 11">
            <a:extLst>
              <a:ext uri="{FF2B5EF4-FFF2-40B4-BE49-F238E27FC236}">
                <a16:creationId xmlns:a16="http://schemas.microsoft.com/office/drawing/2014/main" id="{74C94951-500F-6076-F652-CE7B1DE0473D}"/>
              </a:ext>
            </a:extLst>
          </p:cNvPr>
          <p:cNvSpPr>
            <a:spLocks noGrp="1"/>
          </p:cNvSpPr>
          <p:nvPr>
            <p:ph type="body" sz="quarter" idx="11" hasCustomPrompt="1"/>
          </p:nvPr>
        </p:nvSpPr>
        <p:spPr>
          <a:xfrm>
            <a:off x="5596646" y="1258483"/>
            <a:ext cx="3625141" cy="206375"/>
          </a:xfrm>
        </p:spPr>
        <p:txBody>
          <a:bodyPr>
            <a:noAutofit/>
          </a:bodyPr>
          <a:lstStyle>
            <a:lvl1pPr marL="0" indent="0" algn="r">
              <a:buNone/>
              <a:defRPr sz="1200">
                <a:solidFill>
                  <a:schemeClr val="bg1"/>
                </a:solidFill>
              </a:defRPr>
            </a:lvl1pPr>
          </a:lstStyle>
          <a:p>
            <a:pPr lvl="0"/>
            <a:r>
              <a:rPr lang="en-US" dirty="0"/>
              <a:t>SUBHEADING TEXT HERE (CAPS ONLY)</a:t>
            </a:r>
          </a:p>
        </p:txBody>
      </p:sp>
      <p:sp>
        <p:nvSpPr>
          <p:cNvPr id="14" name="Text Placeholder 13">
            <a:extLst>
              <a:ext uri="{FF2B5EF4-FFF2-40B4-BE49-F238E27FC236}">
                <a16:creationId xmlns:a16="http://schemas.microsoft.com/office/drawing/2014/main" id="{1B4BCD02-AC1D-9A89-72AF-330D55B6F8C0}"/>
              </a:ext>
            </a:extLst>
          </p:cNvPr>
          <p:cNvSpPr>
            <a:spLocks noGrp="1"/>
          </p:cNvSpPr>
          <p:nvPr>
            <p:ph type="body" sz="quarter" idx="12" hasCustomPrompt="1"/>
          </p:nvPr>
        </p:nvSpPr>
        <p:spPr>
          <a:xfrm>
            <a:off x="4591049" y="1464858"/>
            <a:ext cx="4630738" cy="434975"/>
          </a:xfrm>
        </p:spPr>
        <p:txBody>
          <a:bodyPr/>
          <a:lstStyle>
            <a:lvl1pPr marL="0" indent="0" algn="r">
              <a:buNone/>
              <a:defRPr b="1" i="0">
                <a:solidFill>
                  <a:schemeClr val="bg1"/>
                </a:solidFill>
                <a:latin typeface="Buckeye Sans 2 ExtraBold" pitchFamily="2" charset="77"/>
              </a:defRPr>
            </a:lvl1pPr>
            <a:lvl2pPr marL="457200" indent="0" algn="r">
              <a:buNone/>
              <a:defRPr b="1" i="0">
                <a:latin typeface="Buckeye Sans 2 ExtraBold" pitchFamily="2" charset="77"/>
              </a:defRPr>
            </a:lvl2pPr>
            <a:lvl3pPr marL="914400" indent="0" algn="r">
              <a:buNone/>
              <a:defRPr b="1" i="0">
                <a:latin typeface="Buckeye Sans 2 ExtraBold" pitchFamily="2" charset="77"/>
              </a:defRPr>
            </a:lvl3pPr>
            <a:lvl4pPr marL="1371600" indent="0" algn="r">
              <a:buNone/>
              <a:defRPr b="1" i="0">
                <a:latin typeface="Buckeye Sans 2 ExtraBold" pitchFamily="2" charset="77"/>
              </a:defRPr>
            </a:lvl4pPr>
            <a:lvl5pPr marL="1828800" indent="0" algn="r">
              <a:buNone/>
              <a:defRPr b="1" i="0">
                <a:latin typeface="Buckeye Sans 2 ExtraBold" pitchFamily="2" charset="77"/>
              </a:defRPr>
            </a:lvl5pPr>
          </a:lstStyle>
          <a:p>
            <a:pPr lvl="0"/>
            <a:r>
              <a:rPr lang="en-US" dirty="0" err="1"/>
              <a:t>go.osu.edu</a:t>
            </a:r>
            <a:r>
              <a:rPr lang="en-US" dirty="0"/>
              <a:t> link goes here</a:t>
            </a:r>
          </a:p>
        </p:txBody>
      </p:sp>
      <p:sp>
        <p:nvSpPr>
          <p:cNvPr id="15" name="Text Placeholder 11">
            <a:extLst>
              <a:ext uri="{FF2B5EF4-FFF2-40B4-BE49-F238E27FC236}">
                <a16:creationId xmlns:a16="http://schemas.microsoft.com/office/drawing/2014/main" id="{21120BCD-578C-D528-20BD-8977B2E432E2}"/>
              </a:ext>
            </a:extLst>
          </p:cNvPr>
          <p:cNvSpPr>
            <a:spLocks noGrp="1"/>
          </p:cNvSpPr>
          <p:nvPr>
            <p:ph type="body" sz="quarter" idx="13" hasCustomPrompt="1"/>
          </p:nvPr>
        </p:nvSpPr>
        <p:spPr>
          <a:xfrm>
            <a:off x="645997" y="2199600"/>
            <a:ext cx="3625141" cy="206375"/>
          </a:xfrm>
        </p:spPr>
        <p:txBody>
          <a:bodyPr>
            <a:noAutofit/>
          </a:bodyPr>
          <a:lstStyle>
            <a:lvl1pPr marL="0" indent="0" algn="l">
              <a:buNone/>
              <a:defRPr sz="1200">
                <a:solidFill>
                  <a:schemeClr val="accent1"/>
                </a:solidFill>
              </a:defRPr>
            </a:lvl1pPr>
          </a:lstStyle>
          <a:p>
            <a:pPr lvl="0"/>
            <a:r>
              <a:rPr lang="en-US" dirty="0"/>
              <a:t>SUBHEADING TEXT CAN HERE (CAPS ONLY)</a:t>
            </a:r>
          </a:p>
        </p:txBody>
      </p:sp>
      <p:sp>
        <p:nvSpPr>
          <p:cNvPr id="17" name="Text Placeholder 16">
            <a:extLst>
              <a:ext uri="{FF2B5EF4-FFF2-40B4-BE49-F238E27FC236}">
                <a16:creationId xmlns:a16="http://schemas.microsoft.com/office/drawing/2014/main" id="{01F6A92F-92D0-3DFD-626A-79D8AAE6397F}"/>
              </a:ext>
            </a:extLst>
          </p:cNvPr>
          <p:cNvSpPr>
            <a:spLocks noGrp="1"/>
          </p:cNvSpPr>
          <p:nvPr>
            <p:ph type="body" sz="quarter" idx="14" hasCustomPrompt="1"/>
          </p:nvPr>
        </p:nvSpPr>
        <p:spPr>
          <a:xfrm>
            <a:off x="646113" y="2460761"/>
            <a:ext cx="5372100" cy="2030412"/>
          </a:xfrm>
        </p:spPr>
        <p:txBody>
          <a:bodyPr>
            <a:noAutofit/>
          </a:bodyPr>
          <a:lstStyle>
            <a:lvl1pPr marL="0" indent="0">
              <a:buNone/>
              <a:defRPr sz="7000" b="1" i="0">
                <a:latin typeface="Buckeye Serif 2 Black" pitchFamily="2" charset="77"/>
                <a:ea typeface="Buckeye Serif 2 Black"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of Event Here</a:t>
            </a:r>
          </a:p>
        </p:txBody>
      </p:sp>
      <p:cxnSp>
        <p:nvCxnSpPr>
          <p:cNvPr id="19" name="Straight Connector 18">
            <a:extLst>
              <a:ext uri="{FF2B5EF4-FFF2-40B4-BE49-F238E27FC236}">
                <a16:creationId xmlns:a16="http://schemas.microsoft.com/office/drawing/2014/main" id="{DFA70645-69E5-AC9C-21E4-70861CBAF8F1}"/>
              </a:ext>
            </a:extLst>
          </p:cNvPr>
          <p:cNvCxnSpPr/>
          <p:nvPr userDrawn="1"/>
        </p:nvCxnSpPr>
        <p:spPr>
          <a:xfrm>
            <a:off x="732817" y="4539574"/>
            <a:ext cx="5771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2A821058-0D37-DA1E-BEA7-68A3965A4978}"/>
              </a:ext>
            </a:extLst>
          </p:cNvPr>
          <p:cNvSpPr>
            <a:spLocks noGrp="1"/>
          </p:cNvSpPr>
          <p:nvPr>
            <p:ph type="body" sz="quarter" idx="15" hasCustomPrompt="1"/>
          </p:nvPr>
        </p:nvSpPr>
        <p:spPr>
          <a:xfrm>
            <a:off x="645633" y="4902067"/>
            <a:ext cx="11099800" cy="752475"/>
          </a:xfrm>
        </p:spPr>
        <p:txBody>
          <a:bodyPr>
            <a:noAutofit/>
          </a:bodyPr>
          <a:lstStyle>
            <a:lvl1pPr marL="0" indent="0">
              <a:buNone/>
              <a:defRPr sz="18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23" name="Graphic 22">
            <a:extLst>
              <a:ext uri="{FF2B5EF4-FFF2-40B4-BE49-F238E27FC236}">
                <a16:creationId xmlns:a16="http://schemas.microsoft.com/office/drawing/2014/main" id="{48AFAFF5-4451-6277-FDDA-58AB969924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0851" y="6269954"/>
            <a:ext cx="1849485" cy="262917"/>
          </a:xfrm>
          <a:prstGeom prst="rect">
            <a:avLst/>
          </a:prstGeom>
        </p:spPr>
      </p:pic>
      <p:sp>
        <p:nvSpPr>
          <p:cNvPr id="24" name="Text Placeholder 20">
            <a:extLst>
              <a:ext uri="{FF2B5EF4-FFF2-40B4-BE49-F238E27FC236}">
                <a16:creationId xmlns:a16="http://schemas.microsoft.com/office/drawing/2014/main" id="{6771279F-885B-0149-6EC3-67093A933847}"/>
              </a:ext>
            </a:extLst>
          </p:cNvPr>
          <p:cNvSpPr>
            <a:spLocks noGrp="1"/>
          </p:cNvSpPr>
          <p:nvPr>
            <p:ph type="body" sz="quarter" idx="16" hasCustomPrompt="1"/>
          </p:nvPr>
        </p:nvSpPr>
        <p:spPr>
          <a:xfrm>
            <a:off x="645633" y="5893717"/>
            <a:ext cx="8770741" cy="376238"/>
          </a:xfrm>
        </p:spPr>
        <p:txBody>
          <a:bodyPr>
            <a:noAutofit/>
          </a:bodyPr>
          <a:lstStyle>
            <a:lvl1pPr marL="0" indent="0">
              <a:buNone/>
              <a:defRPr sz="1800" b="1">
                <a:solidFill>
                  <a:schemeClr val="accent1"/>
                </a:solidFill>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Important informative text can go here.</a:t>
            </a:r>
          </a:p>
        </p:txBody>
      </p:sp>
    </p:spTree>
    <p:extLst>
      <p:ext uri="{BB962C8B-B14F-4D97-AF65-F5344CB8AC3E}">
        <p14:creationId xmlns:p14="http://schemas.microsoft.com/office/powerpoint/2010/main" val="12993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Aligned Info">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6A4DDC7-2B48-C226-483D-407C550D552A}"/>
              </a:ext>
            </a:extLst>
          </p:cNvPr>
          <p:cNvPicPr>
            <a:picLocks noChangeAspect="1"/>
          </p:cNvPicPr>
          <p:nvPr userDrawn="1"/>
        </p:nvPicPr>
        <p:blipFill rotWithShape="1">
          <a:blip r:embed="rId2"/>
          <a:srcRect l="5394" t="5620" r="26965" b="404"/>
          <a:stretch/>
        </p:blipFill>
        <p:spPr>
          <a:xfrm>
            <a:off x="4772681" y="0"/>
            <a:ext cx="7419320" cy="6857997"/>
          </a:xfrm>
          <a:prstGeom prst="rect">
            <a:avLst/>
          </a:prstGeom>
        </p:spPr>
      </p:pic>
      <p:sp>
        <p:nvSpPr>
          <p:cNvPr id="3" name="Picture Placeholder 4">
            <a:extLst>
              <a:ext uri="{FF2B5EF4-FFF2-40B4-BE49-F238E27FC236}">
                <a16:creationId xmlns:a16="http://schemas.microsoft.com/office/drawing/2014/main" id="{11A1E0E6-4DAA-46F6-5858-24745FD560D6}"/>
              </a:ext>
            </a:extLst>
          </p:cNvPr>
          <p:cNvSpPr>
            <a:spLocks noGrp="1"/>
          </p:cNvSpPr>
          <p:nvPr>
            <p:ph type="pic" sz="quarter" idx="19" hasCustomPrompt="1"/>
          </p:nvPr>
        </p:nvSpPr>
        <p:spPr>
          <a:xfrm>
            <a:off x="5128416" y="0"/>
            <a:ext cx="7049647" cy="6858000"/>
          </a:xfrm>
        </p:spPr>
        <p:txBody>
          <a:bodyPr>
            <a:normAutofit/>
          </a:bodyPr>
          <a:lstStyle>
            <a:lvl1pPr marL="0" indent="0" algn="ctr">
              <a:buNone/>
              <a:defRPr sz="1000">
                <a:solidFill>
                  <a:schemeClr val="bg1"/>
                </a:solidFill>
              </a:defRPr>
            </a:lvl1pPr>
          </a:lstStyle>
          <a:p>
            <a:r>
              <a:rPr lang="en-US" dirty="0"/>
              <a:t>Image Goes here</a:t>
            </a:r>
            <a:br>
              <a:rPr lang="en-US" dirty="0"/>
            </a:br>
            <a:r>
              <a:rPr lang="en-US" dirty="0"/>
              <a:t>(Click on the image icon in the middle of this box to search and upload an image)</a:t>
            </a:r>
          </a:p>
        </p:txBody>
      </p:sp>
      <p:grpSp>
        <p:nvGrpSpPr>
          <p:cNvPr id="30" name="Group 29">
            <a:extLst>
              <a:ext uri="{FF2B5EF4-FFF2-40B4-BE49-F238E27FC236}">
                <a16:creationId xmlns:a16="http://schemas.microsoft.com/office/drawing/2014/main" id="{11E33322-8BE7-6ADF-E2A0-D00A9FF437C5}"/>
              </a:ext>
            </a:extLst>
          </p:cNvPr>
          <p:cNvGrpSpPr/>
          <p:nvPr userDrawn="1"/>
        </p:nvGrpSpPr>
        <p:grpSpPr>
          <a:xfrm>
            <a:off x="0" y="0"/>
            <a:ext cx="5384088" cy="6858000"/>
            <a:chOff x="0" y="0"/>
            <a:chExt cx="5384088" cy="6858000"/>
          </a:xfrm>
        </p:grpSpPr>
        <p:sp>
          <p:nvSpPr>
            <p:cNvPr id="27" name="Rectangle 26">
              <a:extLst>
                <a:ext uri="{FF2B5EF4-FFF2-40B4-BE49-F238E27FC236}">
                  <a16:creationId xmlns:a16="http://schemas.microsoft.com/office/drawing/2014/main" id="{C9833A3C-1151-DB70-A8F6-8FC7E7D7B69D}"/>
                </a:ext>
              </a:extLst>
            </p:cNvPr>
            <p:cNvSpPr/>
            <p:nvPr userDrawn="1"/>
          </p:nvSpPr>
          <p:spPr>
            <a:xfrm>
              <a:off x="0" y="0"/>
              <a:ext cx="513041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72317E-DA7A-8569-08BF-E962A3F08DD0}"/>
                </a:ext>
              </a:extLst>
            </p:cNvPr>
            <p:cNvSpPr/>
            <p:nvPr userDrawn="1"/>
          </p:nvSpPr>
          <p:spPr>
            <a:xfrm>
              <a:off x="5260377" y="0"/>
              <a:ext cx="12371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16">
            <a:extLst>
              <a:ext uri="{FF2B5EF4-FFF2-40B4-BE49-F238E27FC236}">
                <a16:creationId xmlns:a16="http://schemas.microsoft.com/office/drawing/2014/main" id="{850150E2-2658-6A0C-5999-C3882F3A7037}"/>
              </a:ext>
            </a:extLst>
          </p:cNvPr>
          <p:cNvSpPr>
            <a:spLocks noGrp="1"/>
          </p:cNvSpPr>
          <p:nvPr>
            <p:ph type="body" sz="quarter" idx="14" hasCustomPrompt="1"/>
          </p:nvPr>
        </p:nvSpPr>
        <p:spPr>
          <a:xfrm>
            <a:off x="310717" y="729119"/>
            <a:ext cx="4550843" cy="1671175"/>
          </a:xfrm>
        </p:spPr>
        <p:txBody>
          <a:bodyPr>
            <a:noAutofit/>
          </a:bodyPr>
          <a:lstStyle>
            <a:lvl1pPr marL="0" indent="0">
              <a:lnSpc>
                <a:spcPct val="80000"/>
              </a:lnSpc>
              <a:buNone/>
              <a:defRPr sz="7000" b="1">
                <a:latin typeface="Buckeye Serif 2" pitchFamily="2" charset="77"/>
                <a:ea typeface="Buckeye Serif 2" pitchFamily="2" charset="77"/>
              </a:defRPr>
            </a:lvl1pPr>
            <a:lvl2pPr marL="457200" indent="0">
              <a:buNone/>
              <a:defRPr b="1">
                <a:latin typeface="Buckeye Serif 2" pitchFamily="2" charset="77"/>
                <a:ea typeface="Buckeye Serif 2" pitchFamily="2" charset="77"/>
              </a:defRPr>
            </a:lvl2pPr>
            <a:lvl3pPr marL="914400" indent="0">
              <a:buNone/>
              <a:defRPr b="1">
                <a:latin typeface="Buckeye Serif 2" pitchFamily="2" charset="77"/>
                <a:ea typeface="Buckeye Serif 2" pitchFamily="2" charset="77"/>
              </a:defRPr>
            </a:lvl3pPr>
            <a:lvl4pPr marL="1371600" indent="0">
              <a:buNone/>
              <a:defRPr b="1">
                <a:latin typeface="Buckeye Serif 2" pitchFamily="2" charset="77"/>
                <a:ea typeface="Buckeye Serif 2" pitchFamily="2" charset="77"/>
              </a:defRPr>
            </a:lvl4pPr>
            <a:lvl5pPr marL="1828800" indent="0">
              <a:buNone/>
              <a:defRPr b="1">
                <a:latin typeface="Buckeye Serif 2" pitchFamily="2" charset="77"/>
                <a:ea typeface="Buckeye Serif 2" pitchFamily="2" charset="77"/>
              </a:defRPr>
            </a:lvl5pPr>
          </a:lstStyle>
          <a:p>
            <a:pPr lvl="0"/>
            <a:r>
              <a:rPr lang="en-US" dirty="0"/>
              <a:t>Title Goes Here</a:t>
            </a:r>
          </a:p>
        </p:txBody>
      </p:sp>
      <p:cxnSp>
        <p:nvCxnSpPr>
          <p:cNvPr id="10" name="Straight Connector 9">
            <a:extLst>
              <a:ext uri="{FF2B5EF4-FFF2-40B4-BE49-F238E27FC236}">
                <a16:creationId xmlns:a16="http://schemas.microsoft.com/office/drawing/2014/main" id="{281462EB-D156-A034-4C53-99ECBC957EE8}"/>
              </a:ext>
            </a:extLst>
          </p:cNvPr>
          <p:cNvCxnSpPr/>
          <p:nvPr userDrawn="1"/>
        </p:nvCxnSpPr>
        <p:spPr>
          <a:xfrm>
            <a:off x="412777" y="2535514"/>
            <a:ext cx="5771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90079F-87FB-B5F9-6A14-2E1547A6D134}"/>
              </a:ext>
            </a:extLst>
          </p:cNvPr>
          <p:cNvSpPr txBox="1"/>
          <p:nvPr userDrawn="1"/>
        </p:nvSpPr>
        <p:spPr>
          <a:xfrm>
            <a:off x="310717" y="437029"/>
            <a:ext cx="3720263" cy="276999"/>
          </a:xfrm>
          <a:prstGeom prst="rect">
            <a:avLst/>
          </a:prstGeom>
          <a:noFill/>
        </p:spPr>
        <p:txBody>
          <a:bodyPr wrap="square" rtlCol="0">
            <a:spAutoFit/>
          </a:bodyPr>
          <a:lstStyle/>
          <a:p>
            <a:r>
              <a:rPr lang="en-US" sz="1200" b="1" spc="300" dirty="0">
                <a:solidFill>
                  <a:schemeClr val="accent1"/>
                </a:solidFill>
                <a:latin typeface="Buckeye Sans 2" pitchFamily="2" charset="77"/>
              </a:rPr>
              <a:t>COLLEGE OF PHARMACY</a:t>
            </a:r>
          </a:p>
        </p:txBody>
      </p:sp>
      <p:sp>
        <p:nvSpPr>
          <p:cNvPr id="13" name="Text Placeholder 20">
            <a:extLst>
              <a:ext uri="{FF2B5EF4-FFF2-40B4-BE49-F238E27FC236}">
                <a16:creationId xmlns:a16="http://schemas.microsoft.com/office/drawing/2014/main" id="{C386E406-945D-58F1-0654-9E90B492BD05}"/>
              </a:ext>
            </a:extLst>
          </p:cNvPr>
          <p:cNvSpPr>
            <a:spLocks noGrp="1"/>
          </p:cNvSpPr>
          <p:nvPr>
            <p:ph type="body" sz="quarter" idx="15" hasCustomPrompt="1"/>
          </p:nvPr>
        </p:nvSpPr>
        <p:spPr>
          <a:xfrm>
            <a:off x="310717" y="2753175"/>
            <a:ext cx="4550843" cy="2024562"/>
          </a:xfrm>
        </p:spPr>
        <p:txBody>
          <a:bodyPr>
            <a:noAutofit/>
          </a:bodyPr>
          <a:lstStyle>
            <a:lvl1pPr marL="0" indent="0">
              <a:buNone/>
              <a:defRPr sz="1400">
                <a:latin typeface="Buckeye Serif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Supporting informative text can go here.</a:t>
            </a:r>
          </a:p>
        </p:txBody>
      </p:sp>
      <p:pic>
        <p:nvPicPr>
          <p:cNvPr id="18" name="Graphic 17">
            <a:extLst>
              <a:ext uri="{FF2B5EF4-FFF2-40B4-BE49-F238E27FC236}">
                <a16:creationId xmlns:a16="http://schemas.microsoft.com/office/drawing/2014/main" id="{33E48654-2279-40AE-7E34-4FC11B3811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777" y="4995397"/>
            <a:ext cx="253676" cy="243919"/>
          </a:xfrm>
          <a:prstGeom prst="rect">
            <a:avLst/>
          </a:prstGeom>
        </p:spPr>
      </p:pic>
      <p:sp>
        <p:nvSpPr>
          <p:cNvPr id="22" name="Text Placeholder 20">
            <a:extLst>
              <a:ext uri="{FF2B5EF4-FFF2-40B4-BE49-F238E27FC236}">
                <a16:creationId xmlns:a16="http://schemas.microsoft.com/office/drawing/2014/main" id="{54F5B883-7719-FFBB-9590-906FFFA26BFB}"/>
              </a:ext>
            </a:extLst>
          </p:cNvPr>
          <p:cNvSpPr>
            <a:spLocks noGrp="1"/>
          </p:cNvSpPr>
          <p:nvPr>
            <p:ph type="body" sz="quarter" idx="16" hasCustomPrompt="1"/>
          </p:nvPr>
        </p:nvSpPr>
        <p:spPr>
          <a:xfrm>
            <a:off x="666453" y="4987771"/>
            <a:ext cx="1910486" cy="265735"/>
          </a:xfrm>
        </p:spPr>
        <p:txBody>
          <a:bodyPr>
            <a:noAutofit/>
          </a:bodyPr>
          <a:lstStyle>
            <a:lvl1pPr marL="0" indent="0">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Day, Month</a:t>
            </a:r>
          </a:p>
        </p:txBody>
      </p:sp>
      <p:sp>
        <p:nvSpPr>
          <p:cNvPr id="25" name="Text Placeholder 20">
            <a:extLst>
              <a:ext uri="{FF2B5EF4-FFF2-40B4-BE49-F238E27FC236}">
                <a16:creationId xmlns:a16="http://schemas.microsoft.com/office/drawing/2014/main" id="{69AAEB6C-03EA-9001-19E8-926767C3861B}"/>
              </a:ext>
            </a:extLst>
          </p:cNvPr>
          <p:cNvSpPr>
            <a:spLocks noGrp="1"/>
          </p:cNvSpPr>
          <p:nvPr>
            <p:ph type="body" sz="quarter" idx="17" hasCustomPrompt="1"/>
          </p:nvPr>
        </p:nvSpPr>
        <p:spPr>
          <a:xfrm>
            <a:off x="666453" y="5203952"/>
            <a:ext cx="1910486" cy="265735"/>
          </a:xfrm>
        </p:spPr>
        <p:txBody>
          <a:bodyPr>
            <a:noAutofit/>
          </a:bodyPr>
          <a:lstStyle>
            <a:lvl1pPr marL="0" indent="0">
              <a:buNone/>
              <a:defRPr sz="1600" b="1"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Time</a:t>
            </a:r>
          </a:p>
        </p:txBody>
      </p:sp>
      <p:sp>
        <p:nvSpPr>
          <p:cNvPr id="26" name="Text Placeholder 20">
            <a:extLst>
              <a:ext uri="{FF2B5EF4-FFF2-40B4-BE49-F238E27FC236}">
                <a16:creationId xmlns:a16="http://schemas.microsoft.com/office/drawing/2014/main" id="{B1D33C93-6F0B-7F8C-7D52-47948A9DDA02}"/>
              </a:ext>
            </a:extLst>
          </p:cNvPr>
          <p:cNvSpPr>
            <a:spLocks noGrp="1"/>
          </p:cNvSpPr>
          <p:nvPr>
            <p:ph type="body" sz="quarter" idx="18" hasCustomPrompt="1"/>
          </p:nvPr>
        </p:nvSpPr>
        <p:spPr>
          <a:xfrm>
            <a:off x="666453" y="5439474"/>
            <a:ext cx="1910486" cy="265735"/>
          </a:xfrm>
        </p:spPr>
        <p:txBody>
          <a:bodyPr>
            <a:noAutofit/>
          </a:bodyPr>
          <a:lstStyle>
            <a:lvl1pPr marL="0" indent="0">
              <a:buNone/>
              <a:defRPr sz="1200" b="0" i="0">
                <a:latin typeface="Buckeye Sans 2" pitchFamily="2" charset="77"/>
                <a:ea typeface="Buckeye Serif 2" pitchFamily="2" charset="77"/>
              </a:defRPr>
            </a:lvl1pPr>
            <a:lvl2pPr marL="457200" indent="0">
              <a:buNone/>
              <a:defRPr sz="1800">
                <a:latin typeface="Buckeye Serif 2" pitchFamily="2" charset="77"/>
                <a:ea typeface="Buckeye Serif 2" pitchFamily="2" charset="77"/>
              </a:defRPr>
            </a:lvl2pPr>
            <a:lvl3pPr marL="914400" indent="0">
              <a:buNone/>
              <a:defRPr sz="1800">
                <a:latin typeface="Buckeye Serif 2" pitchFamily="2" charset="77"/>
                <a:ea typeface="Buckeye Serif 2" pitchFamily="2" charset="77"/>
              </a:defRPr>
            </a:lvl3pPr>
            <a:lvl4pPr marL="1371600" indent="0">
              <a:buNone/>
              <a:defRPr sz="1800">
                <a:latin typeface="Buckeye Serif 2" pitchFamily="2" charset="77"/>
                <a:ea typeface="Buckeye Serif 2" pitchFamily="2" charset="77"/>
              </a:defRPr>
            </a:lvl4pPr>
            <a:lvl5pPr marL="1828800" indent="0">
              <a:buNone/>
              <a:defRPr sz="1800">
                <a:latin typeface="Buckeye Serif 2" pitchFamily="2" charset="77"/>
                <a:ea typeface="Buckeye Serif 2" pitchFamily="2" charset="77"/>
              </a:defRPr>
            </a:lvl5pPr>
          </a:lstStyle>
          <a:p>
            <a:pPr lvl="0"/>
            <a:r>
              <a:rPr lang="en-US" dirty="0"/>
              <a:t>Location</a:t>
            </a:r>
          </a:p>
        </p:txBody>
      </p:sp>
      <p:pic>
        <p:nvPicPr>
          <p:cNvPr id="2" name="Graphic 1">
            <a:extLst>
              <a:ext uri="{FF2B5EF4-FFF2-40B4-BE49-F238E27FC236}">
                <a16:creationId xmlns:a16="http://schemas.microsoft.com/office/drawing/2014/main" id="{9E76B5A2-0929-5B8E-9292-20B56A72A0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2777" y="6311112"/>
            <a:ext cx="1849485" cy="262917"/>
          </a:xfrm>
          <a:prstGeom prst="rect">
            <a:avLst/>
          </a:prstGeom>
        </p:spPr>
      </p:pic>
    </p:spTree>
    <p:extLst>
      <p:ext uri="{BB962C8B-B14F-4D97-AF65-F5344CB8AC3E}">
        <p14:creationId xmlns:p14="http://schemas.microsoft.com/office/powerpoint/2010/main" val="2178971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04EE9-ABBD-1651-DD1F-54F88F9C9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721679-2B11-7E85-DE08-3529B60B4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4927451"/>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55" r:id="rId3"/>
    <p:sldLayoutId id="2147483656" r:id="rId4"/>
    <p:sldLayoutId id="2147483658" r:id="rId5"/>
    <p:sldLayoutId id="2147483659" r:id="rId6"/>
    <p:sldLayoutId id="2147483670" r:id="rId7"/>
    <p:sldLayoutId id="2147483657" r:id="rId8"/>
    <p:sldLayoutId id="2147483660" r:id="rId9"/>
    <p:sldLayoutId id="2147483661" r:id="rId10"/>
    <p:sldLayoutId id="2147483663" r:id="rId11"/>
    <p:sldLayoutId id="2147483669" r:id="rId12"/>
    <p:sldLayoutId id="2147483668" r:id="rId13"/>
    <p:sldLayoutId id="2147483672" r:id="rId14"/>
    <p:sldLayoutId id="2147483673" r:id="rId15"/>
    <p:sldLayoutId id="2147483674" r:id="rId16"/>
    <p:sldLayoutId id="2147483675" r:id="rId17"/>
    <p:sldLayoutId id="2147483678" r:id="rId18"/>
    <p:sldLayoutId id="2147483662" r:id="rId19"/>
    <p:sldLayoutId id="2147483664" r:id="rId20"/>
    <p:sldLayoutId id="2147483676" r:id="rId21"/>
    <p:sldLayoutId id="2147483677" r:id="rId22"/>
  </p:sldLayoutIdLst>
  <p:hf hdr="0" ftr="0" dt="0"/>
  <p:txStyles>
    <p:titleStyle>
      <a:lvl1pPr algn="l" defTabSz="914400" rtl="0" eaLnBrk="1" latinLnBrk="0" hangingPunct="1">
        <a:lnSpc>
          <a:spcPct val="90000"/>
        </a:lnSpc>
        <a:spcBef>
          <a:spcPct val="0"/>
        </a:spcBef>
        <a:buNone/>
        <a:defRPr sz="4200" b="1" i="0" kern="1200">
          <a:solidFill>
            <a:schemeClr val="tx1"/>
          </a:solidFill>
          <a:latin typeface="Buckeye Serif 2 Black" pitchFamily="2" charset="77"/>
          <a:ea typeface="Buckeye Serif 2 Black" pitchFamily="2" charset="77"/>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kern="1200">
          <a:solidFill>
            <a:srgbClr val="212325"/>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2400" kern="1200">
          <a:solidFill>
            <a:srgbClr val="212325"/>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2000" kern="1200">
          <a:solidFill>
            <a:schemeClr val="accent5"/>
          </a:solidFill>
          <a:latin typeface="Buckeye Sans 2" pitchFamily="2" charset="77"/>
          <a:ea typeface="+mn-ea"/>
          <a:cs typeface="+mn-cs"/>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800" kern="1200">
          <a:solidFill>
            <a:schemeClr val="accent3"/>
          </a:solidFill>
          <a:latin typeface="Buckeye Sans 2" pitchFamily="2" charset="77"/>
          <a:ea typeface="+mn-ea"/>
          <a:cs typeface="+mn-cs"/>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800" kern="1200">
          <a:solidFill>
            <a:srgbClr val="A7B1B7"/>
          </a:solidFill>
          <a:latin typeface="Buckeye Sans 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186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92D09-353A-77A0-E328-84CB610C141F}"/>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01AE16F2-11E8-0EFF-D25F-0DD20884A7AA}"/>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243FE83D-C977-D189-9E0E-59B5F1AE982B}"/>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400CD161-9F14-C198-AE8C-5EB6C92A1544}"/>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ED70B01F-94AC-96BE-45A4-771FCA82E63D}"/>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64829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5D8E6B-9D52-D8EB-B018-88DB2405EF36}"/>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AD9EB073-DD2C-DA21-1C95-D412C8C32106}"/>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B437CF3E-14A5-7F06-011F-52CCE5161D14}"/>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835D7EC7-8C78-DDE4-B676-DCAF62013E55}"/>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4812EE5C-63B0-0CEB-13BA-A844E58A98E0}"/>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27506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592687-2E10-EE54-3B77-E863C1EDF010}"/>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DD80DBB5-DE85-C7EE-0CA0-A23A68627D7D}"/>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43583EBB-B323-54DA-43C5-825CCD9C00B4}"/>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C558EBBA-4503-5802-435F-A7565E4E964F}"/>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BF5E53DE-2B9D-2AB9-67AE-0FCC5EE79583}"/>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71445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706878-FC99-3955-D1A0-1A64ED137FC4}"/>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94239FC3-AC12-FA80-D7B6-62511E5B5789}"/>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426FB3F4-AC33-A3C0-0CC3-FD51FEC8ABD0}"/>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F7A96B19-C0B5-075A-EC18-129E0CE4F607}"/>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8169DE2C-0A27-CA6E-D024-9002F9772D2E}"/>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348497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D57FD2-6AEB-F7A8-D942-38AF41C06AFB}"/>
              </a:ext>
            </a:extLst>
          </p:cNvPr>
          <p:cNvSpPr>
            <a:spLocks noGrp="1"/>
          </p:cNvSpPr>
          <p:nvPr>
            <p:ph type="pic" sz="quarter" idx="19"/>
          </p:nvPr>
        </p:nvSpPr>
        <p:spPr/>
        <p:txBody>
          <a:bodyPr/>
          <a:lstStyle/>
          <a:p>
            <a:endParaRPr lang="en-US" dirty="0"/>
          </a:p>
        </p:txBody>
      </p:sp>
      <p:sp>
        <p:nvSpPr>
          <p:cNvPr id="3" name="Text Placeholder 2">
            <a:extLst>
              <a:ext uri="{FF2B5EF4-FFF2-40B4-BE49-F238E27FC236}">
                <a16:creationId xmlns:a16="http://schemas.microsoft.com/office/drawing/2014/main" id="{EF7105FD-55DF-D06E-3EB8-03D778A9B18C}"/>
              </a:ext>
            </a:extLst>
          </p:cNvPr>
          <p:cNvSpPr>
            <a:spLocks noGrp="1"/>
          </p:cNvSpPr>
          <p:nvPr>
            <p:ph type="body" sz="quarter" idx="14"/>
          </p:nvPr>
        </p:nvSpPr>
        <p:spPr/>
        <p:txBody>
          <a:bodyPr/>
          <a:lstStyle/>
          <a:p>
            <a:endParaRPr lang="en-US" dirty="0">
              <a:latin typeface="Buckeye Serif 2 Black" pitchFamily="2" charset="77"/>
              <a:ea typeface="Buckeye Serif 2 Black" pitchFamily="2" charset="77"/>
            </a:endParaRPr>
          </a:p>
        </p:txBody>
      </p:sp>
      <p:sp>
        <p:nvSpPr>
          <p:cNvPr id="4" name="Text Placeholder 3">
            <a:extLst>
              <a:ext uri="{FF2B5EF4-FFF2-40B4-BE49-F238E27FC236}">
                <a16:creationId xmlns:a16="http://schemas.microsoft.com/office/drawing/2014/main" id="{A34B4F38-6847-7ECC-F37F-E2197F2B606D}"/>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9160F7A0-4BD5-6EC0-E1C6-E4F0ECC4C3F8}"/>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123D3C40-DBAC-0CA0-4A8D-37735446A935}"/>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C88FCA77-67B3-0086-5974-340D80C907C1}"/>
              </a:ext>
            </a:extLst>
          </p:cNvPr>
          <p:cNvSpPr>
            <a:spLocks noGrp="1"/>
          </p:cNvSpPr>
          <p:nvPr>
            <p:ph type="body" sz="quarter" idx="18"/>
          </p:nvPr>
        </p:nvSpPr>
        <p:spPr/>
        <p:txBody>
          <a:bodyPr/>
          <a:lstStyle/>
          <a:p>
            <a:endParaRPr lang="en-US"/>
          </a:p>
        </p:txBody>
      </p:sp>
      <p:cxnSp>
        <p:nvCxnSpPr>
          <p:cNvPr id="8" name="Straight Connector 7">
            <a:extLst>
              <a:ext uri="{FF2B5EF4-FFF2-40B4-BE49-F238E27FC236}">
                <a16:creationId xmlns:a16="http://schemas.microsoft.com/office/drawing/2014/main" id="{FBF68F57-7EF8-E162-A8D9-9D8867B56833}"/>
              </a:ext>
            </a:extLst>
          </p:cNvPr>
          <p:cNvCxnSpPr/>
          <p:nvPr/>
        </p:nvCxnSpPr>
        <p:spPr>
          <a:xfrm>
            <a:off x="5333999" y="0"/>
            <a:ext cx="0" cy="685800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963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C11BF3-8C0C-11DC-1585-5FC6913DF098}"/>
              </a:ext>
            </a:extLst>
          </p:cNvPr>
          <p:cNvSpPr>
            <a:spLocks noGrp="1"/>
          </p:cNvSpPr>
          <p:nvPr>
            <p:ph type="body" sz="quarter" idx="14"/>
          </p:nvPr>
        </p:nvSpPr>
        <p:spPr/>
        <p:txBody>
          <a:bodyPr/>
          <a:lstStyle/>
          <a:p>
            <a:endParaRPr lang="en-US" dirty="0">
              <a:latin typeface="Buckeye Serif 2 Black" pitchFamily="2" charset="77"/>
              <a:ea typeface="Buckeye Serif 2 Black" pitchFamily="2" charset="77"/>
            </a:endParaRPr>
          </a:p>
        </p:txBody>
      </p:sp>
      <p:sp>
        <p:nvSpPr>
          <p:cNvPr id="4" name="Text Placeholder 3">
            <a:extLst>
              <a:ext uri="{FF2B5EF4-FFF2-40B4-BE49-F238E27FC236}">
                <a16:creationId xmlns:a16="http://schemas.microsoft.com/office/drawing/2014/main" id="{5B73FB36-F43E-7036-A3A0-3CBD97469E6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A65C02B7-3EA6-9E16-AFBF-712B08F5CAB2}"/>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8C68683A-CB6B-248F-A80E-DFC2B0305071}"/>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8F43FB60-162A-82F2-695C-115D4CFC11AC}"/>
              </a:ext>
            </a:extLst>
          </p:cNvPr>
          <p:cNvSpPr>
            <a:spLocks noGrp="1"/>
          </p:cNvSpPr>
          <p:nvPr>
            <p:ph type="body" sz="quarter" idx="18"/>
          </p:nvPr>
        </p:nvSpPr>
        <p:spPr/>
        <p:txBody>
          <a:bodyPr/>
          <a:lstStyle/>
          <a:p>
            <a:endParaRPr lang="en-US"/>
          </a:p>
        </p:txBody>
      </p:sp>
      <p:sp>
        <p:nvSpPr>
          <p:cNvPr id="11" name="Picture Placeholder 10">
            <a:extLst>
              <a:ext uri="{FF2B5EF4-FFF2-40B4-BE49-F238E27FC236}">
                <a16:creationId xmlns:a16="http://schemas.microsoft.com/office/drawing/2014/main" id="{F2F0B214-ACE0-8D60-66FC-7D1F3A9C7F04}"/>
              </a:ext>
            </a:extLst>
          </p:cNvPr>
          <p:cNvSpPr>
            <a:spLocks noGrp="1"/>
          </p:cNvSpPr>
          <p:nvPr>
            <p:ph type="pic" sz="quarter" idx="19"/>
          </p:nvPr>
        </p:nvSpPr>
        <p:spPr/>
        <p:txBody>
          <a:bodyPr/>
          <a:lstStyle/>
          <a:p>
            <a:endParaRPr lang="en-US"/>
          </a:p>
        </p:txBody>
      </p:sp>
      <p:cxnSp>
        <p:nvCxnSpPr>
          <p:cNvPr id="13" name="Straight Connector 12">
            <a:extLst>
              <a:ext uri="{FF2B5EF4-FFF2-40B4-BE49-F238E27FC236}">
                <a16:creationId xmlns:a16="http://schemas.microsoft.com/office/drawing/2014/main" id="{845656D8-0BB7-1DC8-92FC-9471AADB3E48}"/>
              </a:ext>
            </a:extLst>
          </p:cNvPr>
          <p:cNvCxnSpPr/>
          <p:nvPr/>
        </p:nvCxnSpPr>
        <p:spPr>
          <a:xfrm>
            <a:off x="6865256" y="0"/>
            <a:ext cx="0" cy="685800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AC33A8-AFC8-7861-6E4A-A4C486FFEE73}"/>
              </a:ext>
            </a:extLst>
          </p:cNvPr>
          <p:cNvSpPr/>
          <p:nvPr/>
        </p:nvSpPr>
        <p:spPr>
          <a:xfrm>
            <a:off x="6778487" y="0"/>
            <a:ext cx="1656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5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E65F1-CF1E-AC4D-8FD5-D7163555AC92}"/>
              </a:ext>
            </a:extLst>
          </p:cNvPr>
          <p:cNvSpPr>
            <a:spLocks noGrp="1"/>
          </p:cNvSpPr>
          <p:nvPr>
            <p:ph type="body" sz="quarter" idx="14"/>
          </p:nvPr>
        </p:nvSpPr>
        <p:spPr/>
        <p:txBody>
          <a:bodyPr/>
          <a:lstStyle/>
          <a:p>
            <a:endParaRPr lang="en-US" dirty="0">
              <a:latin typeface="Buckeye Serif 2 Black" pitchFamily="2" charset="77"/>
              <a:ea typeface="Buckeye Serif 2 Black" pitchFamily="2" charset="77"/>
            </a:endParaRPr>
          </a:p>
        </p:txBody>
      </p:sp>
      <p:sp>
        <p:nvSpPr>
          <p:cNvPr id="3" name="Text Placeholder 2">
            <a:extLst>
              <a:ext uri="{FF2B5EF4-FFF2-40B4-BE49-F238E27FC236}">
                <a16:creationId xmlns:a16="http://schemas.microsoft.com/office/drawing/2014/main" id="{FB08BA90-EB5B-0257-95C8-242C77356AFF}"/>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5CEB76E8-546B-9F01-F79B-78D05E3BE3FE}"/>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7DED7FE4-6493-5BDC-37C4-5E1C43944A7C}"/>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D7ADD8F9-7BC2-4481-CFB9-E5D14699E8D6}"/>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4A959931-B244-4C37-4CD1-7C29BCD4D923}"/>
              </a:ext>
            </a:extLst>
          </p:cNvPr>
          <p:cNvSpPr>
            <a:spLocks noGrp="1"/>
          </p:cNvSpPr>
          <p:nvPr>
            <p:ph type="body" sz="quarter" idx="12"/>
          </p:nvPr>
        </p:nvSpPr>
        <p:spPr/>
        <p:txBody>
          <a:bodyPr>
            <a:normAutofit fontScale="92500" lnSpcReduction="10000"/>
          </a:bodyPr>
          <a:lstStyle/>
          <a:p>
            <a:endParaRPr lang="en-US"/>
          </a:p>
        </p:txBody>
      </p:sp>
      <p:sp>
        <p:nvSpPr>
          <p:cNvPr id="8" name="Picture Placeholder 7">
            <a:extLst>
              <a:ext uri="{FF2B5EF4-FFF2-40B4-BE49-F238E27FC236}">
                <a16:creationId xmlns:a16="http://schemas.microsoft.com/office/drawing/2014/main" id="{952CBF06-71F4-1668-F970-F0D7ECBB0F8E}"/>
              </a:ext>
            </a:extLst>
          </p:cNvPr>
          <p:cNvSpPr>
            <a:spLocks noGrp="1"/>
          </p:cNvSpPr>
          <p:nvPr>
            <p:ph type="pic" sz="quarter" idx="18"/>
          </p:nvPr>
        </p:nvSpPr>
        <p:spPr/>
        <p:txBody>
          <a:bodyPr/>
          <a:lstStyle/>
          <a:p>
            <a:endParaRPr lang="en-US"/>
          </a:p>
        </p:txBody>
      </p:sp>
    </p:spTree>
    <p:extLst>
      <p:ext uri="{BB962C8B-B14F-4D97-AF65-F5344CB8AC3E}">
        <p14:creationId xmlns:p14="http://schemas.microsoft.com/office/powerpoint/2010/main" val="154577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A06DF-4C2C-044F-3757-F59F21E469C9}"/>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FEE46167-12C4-7205-1D16-956E9923BC19}"/>
              </a:ext>
            </a:extLst>
          </p:cNvPr>
          <p:cNvSpPr>
            <a:spLocks noGrp="1"/>
          </p:cNvSpPr>
          <p:nvPr>
            <p:ph type="body" sz="quarter" idx="15"/>
          </p:nvPr>
        </p:nvSpPr>
        <p:spPr>
          <a:xfrm>
            <a:off x="5502820" y="2135658"/>
            <a:ext cx="6236697" cy="1478742"/>
          </a:xfrm>
        </p:spPr>
        <p:txBody>
          <a:bodyPr/>
          <a:lstStyle/>
          <a:p>
            <a:endParaRPr lang="en-US" dirty="0"/>
          </a:p>
        </p:txBody>
      </p:sp>
      <p:sp>
        <p:nvSpPr>
          <p:cNvPr id="4" name="Text Placeholder 3">
            <a:extLst>
              <a:ext uri="{FF2B5EF4-FFF2-40B4-BE49-F238E27FC236}">
                <a16:creationId xmlns:a16="http://schemas.microsoft.com/office/drawing/2014/main" id="{D31430B7-24DB-5701-9CB5-1B77F3ADFCE8}"/>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628E9BEF-EBEC-C16D-5C2F-425B289BC985}"/>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62B08764-5E9A-B34F-41BD-0974B6F6B9A1}"/>
              </a:ext>
            </a:extLst>
          </p:cNvPr>
          <p:cNvSpPr>
            <a:spLocks noGrp="1"/>
          </p:cNvSpPr>
          <p:nvPr>
            <p:ph type="pic" sz="quarter" idx="10"/>
          </p:nvPr>
        </p:nvSpPr>
        <p:spPr/>
        <p:txBody>
          <a:bodyPr/>
          <a:lstStyle/>
          <a:p>
            <a:endParaRPr lang="en-US"/>
          </a:p>
        </p:txBody>
      </p:sp>
      <p:sp>
        <p:nvSpPr>
          <p:cNvPr id="7" name="Picture Placeholder 6">
            <a:extLst>
              <a:ext uri="{FF2B5EF4-FFF2-40B4-BE49-F238E27FC236}">
                <a16:creationId xmlns:a16="http://schemas.microsoft.com/office/drawing/2014/main" id="{263DDC40-8AB3-0AD3-A8FD-782C70D44C6E}"/>
              </a:ext>
            </a:extLst>
          </p:cNvPr>
          <p:cNvSpPr>
            <a:spLocks noGrp="1"/>
          </p:cNvSpPr>
          <p:nvPr>
            <p:ph type="pic" sz="quarter" idx="18"/>
          </p:nvPr>
        </p:nvSpPr>
        <p:spPr/>
        <p:txBody>
          <a:bodyPr/>
          <a:lstStyle/>
          <a:p>
            <a:endParaRPr lang="en-US" dirty="0"/>
          </a:p>
        </p:txBody>
      </p:sp>
      <p:sp>
        <p:nvSpPr>
          <p:cNvPr id="8" name="Text Placeholder 7">
            <a:extLst>
              <a:ext uri="{FF2B5EF4-FFF2-40B4-BE49-F238E27FC236}">
                <a16:creationId xmlns:a16="http://schemas.microsoft.com/office/drawing/2014/main" id="{C92DC361-5FC3-98DE-DE3A-E60DA643CB5D}"/>
              </a:ext>
            </a:extLst>
          </p:cNvPr>
          <p:cNvSpPr>
            <a:spLocks noGrp="1"/>
          </p:cNvSpPr>
          <p:nvPr>
            <p:ph type="body" sz="quarter" idx="13"/>
          </p:nvPr>
        </p:nvSpPr>
        <p:spPr>
          <a:xfrm>
            <a:off x="5502820" y="351883"/>
            <a:ext cx="6236696" cy="206375"/>
          </a:xfrm>
        </p:spPr>
        <p:txBody>
          <a:bodyPr/>
          <a:lstStyle/>
          <a:p>
            <a:endParaRPr lang="en-US" spc="300" dirty="0"/>
          </a:p>
        </p:txBody>
      </p:sp>
      <p:sp>
        <p:nvSpPr>
          <p:cNvPr id="9" name="Text Placeholder 8">
            <a:extLst>
              <a:ext uri="{FF2B5EF4-FFF2-40B4-BE49-F238E27FC236}">
                <a16:creationId xmlns:a16="http://schemas.microsoft.com/office/drawing/2014/main" id="{A2059BFD-1D02-53E5-C99E-40C4DCE2986E}"/>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B5E80778-F13C-D9F4-51D9-8D8EA1CB7D83}"/>
              </a:ext>
            </a:extLst>
          </p:cNvPr>
          <p:cNvSpPr>
            <a:spLocks noGrp="1"/>
          </p:cNvSpPr>
          <p:nvPr>
            <p:ph type="body" sz="quarter" idx="12"/>
          </p:nvPr>
        </p:nvSpPr>
        <p:spPr/>
        <p:txBody>
          <a:bodyPr/>
          <a:lstStyle/>
          <a:p>
            <a:endParaRPr lang="en-US"/>
          </a:p>
        </p:txBody>
      </p:sp>
      <p:sp>
        <p:nvSpPr>
          <p:cNvPr id="11" name="Picture Placeholder 10">
            <a:extLst>
              <a:ext uri="{FF2B5EF4-FFF2-40B4-BE49-F238E27FC236}">
                <a16:creationId xmlns:a16="http://schemas.microsoft.com/office/drawing/2014/main" id="{E80472D9-4336-F3E0-750F-C09D6D459B60}"/>
              </a:ext>
            </a:extLst>
          </p:cNvPr>
          <p:cNvSpPr>
            <a:spLocks noGrp="1"/>
          </p:cNvSpPr>
          <p:nvPr>
            <p:ph type="pic" sz="quarter" idx="19"/>
          </p:nvPr>
        </p:nvSpPr>
        <p:spPr/>
        <p:txBody>
          <a:bodyPr/>
          <a:lstStyle/>
          <a:p>
            <a:endParaRPr lang="en-US"/>
          </a:p>
        </p:txBody>
      </p:sp>
      <p:sp>
        <p:nvSpPr>
          <p:cNvPr id="15" name="Freeform 14">
            <a:extLst>
              <a:ext uri="{FF2B5EF4-FFF2-40B4-BE49-F238E27FC236}">
                <a16:creationId xmlns:a16="http://schemas.microsoft.com/office/drawing/2014/main" id="{F01C0819-D8AF-8AF4-9CF4-8804AA8A9AD7}"/>
              </a:ext>
            </a:extLst>
          </p:cNvPr>
          <p:cNvSpPr/>
          <p:nvPr/>
        </p:nvSpPr>
        <p:spPr>
          <a:xfrm>
            <a:off x="2742119" y="-420537"/>
            <a:ext cx="2249714" cy="7823200"/>
          </a:xfrm>
          <a:custGeom>
            <a:avLst/>
            <a:gdLst>
              <a:gd name="connsiteX0" fmla="*/ 0 w 2249714"/>
              <a:gd name="connsiteY0" fmla="*/ 0 h 7634515"/>
              <a:gd name="connsiteX1" fmla="*/ 2249714 w 2249714"/>
              <a:gd name="connsiteY1" fmla="*/ 2169886 h 7634515"/>
              <a:gd name="connsiteX2" fmla="*/ 2249714 w 2249714"/>
              <a:gd name="connsiteY2" fmla="*/ 7634515 h 7634515"/>
            </a:gdLst>
            <a:ahLst/>
            <a:cxnLst>
              <a:cxn ang="0">
                <a:pos x="connsiteX0" y="connsiteY0"/>
              </a:cxn>
              <a:cxn ang="0">
                <a:pos x="connsiteX1" y="connsiteY1"/>
              </a:cxn>
              <a:cxn ang="0">
                <a:pos x="connsiteX2" y="connsiteY2"/>
              </a:cxn>
            </a:cxnLst>
            <a:rect l="l" t="t" r="r" b="b"/>
            <a:pathLst>
              <a:path w="2249714" h="7634515">
                <a:moveTo>
                  <a:pt x="0" y="0"/>
                </a:moveTo>
                <a:lnTo>
                  <a:pt x="2249714" y="2169886"/>
                </a:lnTo>
                <a:lnTo>
                  <a:pt x="2249714" y="7634515"/>
                </a:lnTo>
              </a:path>
            </a:pathLst>
          </a:cu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5E4B6939-7AD6-F181-6D61-6C186588C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2621" y="3861472"/>
            <a:ext cx="2326044" cy="2326044"/>
          </a:xfrm>
          <a:prstGeom prst="rect">
            <a:avLst/>
          </a:prstGeom>
        </p:spPr>
      </p:pic>
      <p:sp>
        <p:nvSpPr>
          <p:cNvPr id="17" name="Right Triangle 16">
            <a:extLst>
              <a:ext uri="{FF2B5EF4-FFF2-40B4-BE49-F238E27FC236}">
                <a16:creationId xmlns:a16="http://schemas.microsoft.com/office/drawing/2014/main" id="{4ED68CCB-0788-B357-264D-5143C3307E33}"/>
              </a:ext>
            </a:extLst>
          </p:cNvPr>
          <p:cNvSpPr/>
          <p:nvPr/>
        </p:nvSpPr>
        <p:spPr>
          <a:xfrm rot="10800000">
            <a:off x="3178627" y="-461372"/>
            <a:ext cx="2140857" cy="214085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80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0256-13A6-484D-56C8-B64872D612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FE72B8-C678-618A-9526-8E4A015A9687}"/>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C6A71FD2-6813-F8BE-70FB-938AED1BB866}"/>
              </a:ext>
            </a:extLst>
          </p:cNvPr>
          <p:cNvSpPr>
            <a:spLocks noGrp="1"/>
          </p:cNvSpPr>
          <p:nvPr>
            <p:ph type="body" sz="quarter" idx="15"/>
          </p:nvPr>
        </p:nvSpPr>
        <p:spPr>
          <a:xfrm>
            <a:off x="5502820" y="2135658"/>
            <a:ext cx="6236697" cy="1478742"/>
          </a:xfrm>
        </p:spPr>
        <p:txBody>
          <a:bodyPr/>
          <a:lstStyle/>
          <a:p>
            <a:endParaRPr lang="en-US" dirty="0"/>
          </a:p>
        </p:txBody>
      </p:sp>
      <p:sp>
        <p:nvSpPr>
          <p:cNvPr id="4" name="Text Placeholder 3">
            <a:extLst>
              <a:ext uri="{FF2B5EF4-FFF2-40B4-BE49-F238E27FC236}">
                <a16:creationId xmlns:a16="http://schemas.microsoft.com/office/drawing/2014/main" id="{52D33E46-57F8-836C-48D4-9E793FD27E8D}"/>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91912590-1A3F-03BC-597D-25234BD9E703}"/>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EA572C67-FEE5-1363-5126-72275B8F4EC7}"/>
              </a:ext>
            </a:extLst>
          </p:cNvPr>
          <p:cNvSpPr>
            <a:spLocks noGrp="1"/>
          </p:cNvSpPr>
          <p:nvPr>
            <p:ph type="pic" sz="quarter" idx="10"/>
          </p:nvPr>
        </p:nvSpPr>
        <p:spPr/>
        <p:txBody>
          <a:bodyPr/>
          <a:lstStyle/>
          <a:p>
            <a:endParaRPr lang="en-US"/>
          </a:p>
        </p:txBody>
      </p:sp>
      <p:sp>
        <p:nvSpPr>
          <p:cNvPr id="7" name="Picture Placeholder 6">
            <a:extLst>
              <a:ext uri="{FF2B5EF4-FFF2-40B4-BE49-F238E27FC236}">
                <a16:creationId xmlns:a16="http://schemas.microsoft.com/office/drawing/2014/main" id="{B3380C0D-15A3-673D-48F3-F306900D6385}"/>
              </a:ext>
            </a:extLst>
          </p:cNvPr>
          <p:cNvSpPr>
            <a:spLocks noGrp="1"/>
          </p:cNvSpPr>
          <p:nvPr>
            <p:ph type="pic" sz="quarter" idx="18"/>
          </p:nvPr>
        </p:nvSpPr>
        <p:spPr/>
        <p:txBody>
          <a:bodyPr/>
          <a:lstStyle/>
          <a:p>
            <a:endParaRPr lang="en-US" dirty="0"/>
          </a:p>
        </p:txBody>
      </p:sp>
      <p:sp>
        <p:nvSpPr>
          <p:cNvPr id="8" name="Text Placeholder 7">
            <a:extLst>
              <a:ext uri="{FF2B5EF4-FFF2-40B4-BE49-F238E27FC236}">
                <a16:creationId xmlns:a16="http://schemas.microsoft.com/office/drawing/2014/main" id="{B51F4ABC-D99F-60FC-21E8-17579FFA5013}"/>
              </a:ext>
            </a:extLst>
          </p:cNvPr>
          <p:cNvSpPr>
            <a:spLocks noGrp="1"/>
          </p:cNvSpPr>
          <p:nvPr>
            <p:ph type="body" sz="quarter" idx="13"/>
          </p:nvPr>
        </p:nvSpPr>
        <p:spPr>
          <a:xfrm>
            <a:off x="5502820" y="351883"/>
            <a:ext cx="6236696" cy="206375"/>
          </a:xfrm>
        </p:spPr>
        <p:txBody>
          <a:bodyPr/>
          <a:lstStyle/>
          <a:p>
            <a:endParaRPr lang="en-US" spc="300" dirty="0"/>
          </a:p>
        </p:txBody>
      </p:sp>
      <p:sp>
        <p:nvSpPr>
          <p:cNvPr id="9" name="Text Placeholder 8">
            <a:extLst>
              <a:ext uri="{FF2B5EF4-FFF2-40B4-BE49-F238E27FC236}">
                <a16:creationId xmlns:a16="http://schemas.microsoft.com/office/drawing/2014/main" id="{CDFC5D07-8301-0B5F-C8BC-1786AD231396}"/>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DD772FE0-5357-1A05-3602-C78416FDB26B}"/>
              </a:ext>
            </a:extLst>
          </p:cNvPr>
          <p:cNvSpPr>
            <a:spLocks noGrp="1"/>
          </p:cNvSpPr>
          <p:nvPr>
            <p:ph type="body" sz="quarter" idx="12"/>
          </p:nvPr>
        </p:nvSpPr>
        <p:spPr/>
        <p:txBody>
          <a:bodyPr/>
          <a:lstStyle/>
          <a:p>
            <a:endParaRPr lang="en-US"/>
          </a:p>
        </p:txBody>
      </p:sp>
      <p:sp>
        <p:nvSpPr>
          <p:cNvPr id="11" name="Picture Placeholder 10">
            <a:extLst>
              <a:ext uri="{FF2B5EF4-FFF2-40B4-BE49-F238E27FC236}">
                <a16:creationId xmlns:a16="http://schemas.microsoft.com/office/drawing/2014/main" id="{0F55C07A-3652-842F-F89C-BAA03D85FA00}"/>
              </a:ext>
            </a:extLst>
          </p:cNvPr>
          <p:cNvSpPr>
            <a:spLocks noGrp="1"/>
          </p:cNvSpPr>
          <p:nvPr>
            <p:ph type="pic" sz="quarter" idx="19"/>
          </p:nvPr>
        </p:nvSpPr>
        <p:spPr/>
        <p:txBody>
          <a:bodyPr/>
          <a:lstStyle/>
          <a:p>
            <a:endParaRPr lang="en-US"/>
          </a:p>
        </p:txBody>
      </p:sp>
      <p:sp>
        <p:nvSpPr>
          <p:cNvPr id="15" name="Freeform 14">
            <a:extLst>
              <a:ext uri="{FF2B5EF4-FFF2-40B4-BE49-F238E27FC236}">
                <a16:creationId xmlns:a16="http://schemas.microsoft.com/office/drawing/2014/main" id="{D52A5CFB-07A4-6DD7-BF37-53266D9B183B}"/>
              </a:ext>
            </a:extLst>
          </p:cNvPr>
          <p:cNvSpPr/>
          <p:nvPr/>
        </p:nvSpPr>
        <p:spPr>
          <a:xfrm>
            <a:off x="2742119" y="-420537"/>
            <a:ext cx="2249714" cy="7823200"/>
          </a:xfrm>
          <a:custGeom>
            <a:avLst/>
            <a:gdLst>
              <a:gd name="connsiteX0" fmla="*/ 0 w 2249714"/>
              <a:gd name="connsiteY0" fmla="*/ 0 h 7634515"/>
              <a:gd name="connsiteX1" fmla="*/ 2249714 w 2249714"/>
              <a:gd name="connsiteY1" fmla="*/ 2169886 h 7634515"/>
              <a:gd name="connsiteX2" fmla="*/ 2249714 w 2249714"/>
              <a:gd name="connsiteY2" fmla="*/ 7634515 h 7634515"/>
            </a:gdLst>
            <a:ahLst/>
            <a:cxnLst>
              <a:cxn ang="0">
                <a:pos x="connsiteX0" y="connsiteY0"/>
              </a:cxn>
              <a:cxn ang="0">
                <a:pos x="connsiteX1" y="connsiteY1"/>
              </a:cxn>
              <a:cxn ang="0">
                <a:pos x="connsiteX2" y="connsiteY2"/>
              </a:cxn>
            </a:cxnLst>
            <a:rect l="l" t="t" r="r" b="b"/>
            <a:pathLst>
              <a:path w="2249714" h="7634515">
                <a:moveTo>
                  <a:pt x="0" y="0"/>
                </a:moveTo>
                <a:lnTo>
                  <a:pt x="2249714" y="2169886"/>
                </a:lnTo>
                <a:lnTo>
                  <a:pt x="2249714" y="7634515"/>
                </a:lnTo>
              </a:path>
            </a:pathLst>
          </a:cu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579F24A0-2B4D-B218-D1EA-DA45BC0D2E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2621" y="3861472"/>
            <a:ext cx="2326044" cy="2326044"/>
          </a:xfrm>
          <a:prstGeom prst="rect">
            <a:avLst/>
          </a:prstGeom>
        </p:spPr>
      </p:pic>
      <p:sp>
        <p:nvSpPr>
          <p:cNvPr id="17" name="Right Triangle 16">
            <a:extLst>
              <a:ext uri="{FF2B5EF4-FFF2-40B4-BE49-F238E27FC236}">
                <a16:creationId xmlns:a16="http://schemas.microsoft.com/office/drawing/2014/main" id="{5F37B0D4-E3F9-782C-12D5-6813448C422F}"/>
              </a:ext>
            </a:extLst>
          </p:cNvPr>
          <p:cNvSpPr/>
          <p:nvPr/>
        </p:nvSpPr>
        <p:spPr>
          <a:xfrm rot="10800000">
            <a:off x="3178627" y="-461372"/>
            <a:ext cx="2140857" cy="214085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7C518A1-0875-AB3F-BCD0-1C32278D47C7}"/>
              </a:ext>
            </a:extLst>
          </p:cNvPr>
          <p:cNvPicPr>
            <a:picLocks noChangeAspect="1"/>
          </p:cNvPicPr>
          <p:nvPr/>
        </p:nvPicPr>
        <p:blipFill>
          <a:blip r:embed="rId4"/>
          <a:stretch>
            <a:fillRect/>
          </a:stretch>
        </p:blipFill>
        <p:spPr>
          <a:xfrm>
            <a:off x="4179107" y="4040792"/>
            <a:ext cx="1985424" cy="1985424"/>
          </a:xfrm>
          <a:prstGeom prst="rect">
            <a:avLst/>
          </a:prstGeom>
        </p:spPr>
      </p:pic>
    </p:spTree>
    <p:extLst>
      <p:ext uri="{BB962C8B-B14F-4D97-AF65-F5344CB8AC3E}">
        <p14:creationId xmlns:p14="http://schemas.microsoft.com/office/powerpoint/2010/main" val="1991107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90CA9-88E7-2DBF-FA30-9792C3B1A146}"/>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96E5BE64-3F00-9138-474C-0F2C4A0A8283}"/>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FA720622-F7EB-279D-E185-A71FB5A18CA6}"/>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B9383F42-4BE9-0883-4CED-785E5586CB90}"/>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04B0C2E6-2191-C70A-0A5E-B7B71D44C5AE}"/>
              </a:ext>
            </a:extLst>
          </p:cNvPr>
          <p:cNvSpPr>
            <a:spLocks noGrp="1"/>
          </p:cNvSpPr>
          <p:nvPr>
            <p:ph type="pic" sz="quarter" idx="10"/>
          </p:nvPr>
        </p:nvSpPr>
        <p:spPr/>
        <p:txBody>
          <a:bodyPr/>
          <a:lstStyle/>
          <a:p>
            <a:endParaRPr lang="en-US"/>
          </a:p>
        </p:txBody>
      </p:sp>
      <p:sp>
        <p:nvSpPr>
          <p:cNvPr id="7" name="Text Placeholder 6">
            <a:extLst>
              <a:ext uri="{FF2B5EF4-FFF2-40B4-BE49-F238E27FC236}">
                <a16:creationId xmlns:a16="http://schemas.microsoft.com/office/drawing/2014/main" id="{D99CBFC1-02A4-ECBA-DF17-E3C7FF14AC01}"/>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56A610FA-1751-E79A-B960-CD6D248AFE9C}"/>
              </a:ext>
            </a:extLst>
          </p:cNvPr>
          <p:cNvSpPr>
            <a:spLocks noGrp="1"/>
          </p:cNvSpPr>
          <p:nvPr>
            <p:ph type="body" sz="quarter" idx="12"/>
          </p:nvPr>
        </p:nvSpPr>
        <p:spPr/>
        <p:txBody>
          <a:bodyPr>
            <a:normAutofit fontScale="92500" lnSpcReduction="10000"/>
          </a:bodyPr>
          <a:lstStyle/>
          <a:p>
            <a:endParaRPr lang="en-US"/>
          </a:p>
        </p:txBody>
      </p:sp>
    </p:spTree>
    <p:extLst>
      <p:ext uri="{BB962C8B-B14F-4D97-AF65-F5344CB8AC3E}">
        <p14:creationId xmlns:p14="http://schemas.microsoft.com/office/powerpoint/2010/main" val="599995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8205B0-C51B-565A-B03A-49FF236BE67E}"/>
              </a:ext>
            </a:extLst>
          </p:cNvPr>
          <p:cNvSpPr>
            <a:spLocks noGrp="1"/>
          </p:cNvSpPr>
          <p:nvPr>
            <p:ph type="sldNum" sz="quarter" idx="4"/>
          </p:nvPr>
        </p:nvSpPr>
        <p:spPr/>
        <p:txBody>
          <a:bodyPr/>
          <a:lstStyle/>
          <a:p>
            <a:fld id="{325D6D83-4D8B-C147-A050-5E585F24B3A7}" type="slidenum">
              <a:rPr lang="en-US" smtClean="0"/>
              <a:pPr/>
              <a:t>1</a:t>
            </a:fld>
            <a:endParaRPr lang="en-US" dirty="0"/>
          </a:p>
        </p:txBody>
      </p:sp>
    </p:spTree>
    <p:extLst>
      <p:ext uri="{BB962C8B-B14F-4D97-AF65-F5344CB8AC3E}">
        <p14:creationId xmlns:p14="http://schemas.microsoft.com/office/powerpoint/2010/main" val="3175470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CC208-A103-CF8F-94E4-38794201B2B9}"/>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3383E8C5-5BA4-6033-B743-ACB26B16A75D}"/>
              </a:ext>
            </a:extLst>
          </p:cNvPr>
          <p:cNvSpPr>
            <a:spLocks noGrp="1"/>
          </p:cNvSpPr>
          <p:nvPr>
            <p:ph type="body" sz="quarter" idx="15"/>
          </p:nvPr>
        </p:nvSpPr>
        <p:spPr/>
        <p:txBody>
          <a:bodyPr/>
          <a:lstStyle/>
          <a:p>
            <a:endParaRPr lang="en-US"/>
          </a:p>
        </p:txBody>
      </p:sp>
      <p:sp>
        <p:nvSpPr>
          <p:cNvPr id="4" name="Picture Placeholder 3">
            <a:extLst>
              <a:ext uri="{FF2B5EF4-FFF2-40B4-BE49-F238E27FC236}">
                <a16:creationId xmlns:a16="http://schemas.microsoft.com/office/drawing/2014/main" id="{61E5DBA6-FBBE-B55C-D7B6-308A04B46B97}"/>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1E3CB2CE-DE4F-3AA6-FA77-890156B98098}"/>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4A3F0588-8EDD-BE3A-E900-BC4AD8781C9F}"/>
              </a:ext>
            </a:extLst>
          </p:cNvPr>
          <p:cNvSpPr>
            <a:spLocks noGrp="1"/>
          </p:cNvSpPr>
          <p:nvPr>
            <p:ph type="body" sz="quarter" idx="12"/>
          </p:nvPr>
        </p:nvSpPr>
        <p:spPr/>
        <p:txBody>
          <a:bodyPr>
            <a:normAutofit fontScale="92500" lnSpcReduction="10000"/>
          </a:bodyPr>
          <a:lstStyle/>
          <a:p>
            <a:endParaRPr lang="en-US"/>
          </a:p>
        </p:txBody>
      </p:sp>
      <p:sp>
        <p:nvSpPr>
          <p:cNvPr id="7" name="Text Placeholder 6">
            <a:extLst>
              <a:ext uri="{FF2B5EF4-FFF2-40B4-BE49-F238E27FC236}">
                <a16:creationId xmlns:a16="http://schemas.microsoft.com/office/drawing/2014/main" id="{C51A21E3-2356-9DCD-AEA7-D11A800D52CC}"/>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D9CF85DC-F434-45CD-9A72-3B07B0C6D88B}"/>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ACE09DD0-41A8-EDDD-B48F-06F051E1F5BD}"/>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463339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CA3923-127F-6376-E644-6579B95168DE}"/>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49B07297-506C-E864-72D2-184B9E3836A9}"/>
              </a:ext>
            </a:extLst>
          </p:cNvPr>
          <p:cNvSpPr>
            <a:spLocks noGrp="1"/>
          </p:cNvSpPr>
          <p:nvPr>
            <p:ph type="body" sz="quarter" idx="15"/>
          </p:nvPr>
        </p:nvSpPr>
        <p:spPr/>
        <p:txBody>
          <a:bodyPr/>
          <a:lstStyle/>
          <a:p>
            <a:endParaRPr lang="en-US"/>
          </a:p>
        </p:txBody>
      </p:sp>
      <p:sp>
        <p:nvSpPr>
          <p:cNvPr id="4" name="Picture Placeholder 3">
            <a:extLst>
              <a:ext uri="{FF2B5EF4-FFF2-40B4-BE49-F238E27FC236}">
                <a16:creationId xmlns:a16="http://schemas.microsoft.com/office/drawing/2014/main" id="{C441F3B6-E75A-9491-11FA-FDEA9FF969A3}"/>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16BB4B2E-5547-4C6C-D67F-A984971D4EC2}"/>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8CD9FCA6-9EC8-F4C4-AE11-AF23B4710CF5}"/>
              </a:ext>
            </a:extLst>
          </p:cNvPr>
          <p:cNvSpPr>
            <a:spLocks noGrp="1"/>
          </p:cNvSpPr>
          <p:nvPr>
            <p:ph type="body" sz="quarter" idx="12"/>
          </p:nvPr>
        </p:nvSpPr>
        <p:spPr/>
        <p:txBody>
          <a:bodyPr>
            <a:normAutofit fontScale="92500" lnSpcReduction="10000"/>
          </a:bodyPr>
          <a:lstStyle/>
          <a:p>
            <a:endParaRPr lang="en-US"/>
          </a:p>
        </p:txBody>
      </p:sp>
      <p:sp>
        <p:nvSpPr>
          <p:cNvPr id="7" name="Text Placeholder 6">
            <a:extLst>
              <a:ext uri="{FF2B5EF4-FFF2-40B4-BE49-F238E27FC236}">
                <a16:creationId xmlns:a16="http://schemas.microsoft.com/office/drawing/2014/main" id="{4334B7F7-B011-4C80-31CC-56D4B0BC6EE9}"/>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90161B89-8FEB-15C0-0F17-08EF719DF0A2}"/>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34CE417A-B8A5-83FB-59FE-11683BA5B24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26616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3183B-D05D-081F-A927-3D3F0162D76D}"/>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41B70039-1BEB-E116-9E1D-F801FBDDA03E}"/>
              </a:ext>
            </a:extLst>
          </p:cNvPr>
          <p:cNvSpPr>
            <a:spLocks noGrp="1"/>
          </p:cNvSpPr>
          <p:nvPr>
            <p:ph type="body" sz="quarter" idx="15"/>
          </p:nvPr>
        </p:nvSpPr>
        <p:spPr/>
        <p:txBody>
          <a:bodyPr/>
          <a:lstStyle/>
          <a:p>
            <a:endParaRPr lang="en-US"/>
          </a:p>
        </p:txBody>
      </p:sp>
      <p:sp>
        <p:nvSpPr>
          <p:cNvPr id="4" name="Picture Placeholder 3">
            <a:extLst>
              <a:ext uri="{FF2B5EF4-FFF2-40B4-BE49-F238E27FC236}">
                <a16:creationId xmlns:a16="http://schemas.microsoft.com/office/drawing/2014/main" id="{6DC41836-C75D-D7D4-BBA8-2A16CC59E99D}"/>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97A0973B-CF1E-E79B-ACE6-E8C06CFEC91A}"/>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DF4040C6-391F-84B6-EC0A-53570C9B8450}"/>
              </a:ext>
            </a:extLst>
          </p:cNvPr>
          <p:cNvSpPr>
            <a:spLocks noGrp="1"/>
          </p:cNvSpPr>
          <p:nvPr>
            <p:ph type="body" sz="quarter" idx="12"/>
          </p:nvPr>
        </p:nvSpPr>
        <p:spPr/>
        <p:txBody>
          <a:bodyPr>
            <a:normAutofit fontScale="92500" lnSpcReduction="10000"/>
          </a:bodyPr>
          <a:lstStyle/>
          <a:p>
            <a:endParaRPr lang="en-US"/>
          </a:p>
        </p:txBody>
      </p:sp>
      <p:sp>
        <p:nvSpPr>
          <p:cNvPr id="7" name="Text Placeholder 6">
            <a:extLst>
              <a:ext uri="{FF2B5EF4-FFF2-40B4-BE49-F238E27FC236}">
                <a16:creationId xmlns:a16="http://schemas.microsoft.com/office/drawing/2014/main" id="{D5DA1823-B79A-0A48-9F59-0043C82338A1}"/>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BD2EBD96-31EE-3DE7-11AE-EBE5C900E4D1}"/>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6EE8E7B1-FCDC-F0CE-4136-BA844E333EAD}"/>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31280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58F079-FB41-6C4D-DAEC-3D32F016E312}"/>
              </a:ext>
            </a:extLst>
          </p:cNvPr>
          <p:cNvSpPr>
            <a:spLocks noGrp="1"/>
          </p:cNvSpPr>
          <p:nvPr>
            <p:ph type="sldNum" sz="quarter" idx="4"/>
          </p:nvPr>
        </p:nvSpPr>
        <p:spPr/>
        <p:txBody>
          <a:bodyPr/>
          <a:lstStyle/>
          <a:p>
            <a:fld id="{325D6D83-4D8B-C147-A050-5E585F24B3A7}" type="slidenum">
              <a:rPr lang="en-US" smtClean="0"/>
              <a:pPr/>
              <a:t>2</a:t>
            </a:fld>
            <a:endParaRPr lang="en-US" dirty="0"/>
          </a:p>
        </p:txBody>
      </p:sp>
    </p:spTree>
    <p:extLst>
      <p:ext uri="{BB962C8B-B14F-4D97-AF65-F5344CB8AC3E}">
        <p14:creationId xmlns:p14="http://schemas.microsoft.com/office/powerpoint/2010/main" val="33286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C7D58F-B1B2-A326-86D3-C983B2BCB48D}"/>
              </a:ext>
            </a:extLst>
          </p:cNvPr>
          <p:cNvSpPr>
            <a:spLocks noGrp="1"/>
          </p:cNvSpPr>
          <p:nvPr>
            <p:ph type="sldNum" sz="quarter" idx="4"/>
          </p:nvPr>
        </p:nvSpPr>
        <p:spPr/>
        <p:txBody>
          <a:bodyPr/>
          <a:lstStyle/>
          <a:p>
            <a:fld id="{325D6D83-4D8B-C147-A050-5E585F24B3A7}" type="slidenum">
              <a:rPr lang="en-US" smtClean="0"/>
              <a:pPr/>
              <a:t>3</a:t>
            </a:fld>
            <a:endParaRPr lang="en-US" dirty="0"/>
          </a:p>
        </p:txBody>
      </p:sp>
    </p:spTree>
    <p:extLst>
      <p:ext uri="{BB962C8B-B14F-4D97-AF65-F5344CB8AC3E}">
        <p14:creationId xmlns:p14="http://schemas.microsoft.com/office/powerpoint/2010/main" val="410800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6C729-E985-52E2-CAAB-FCBFB95D81CD}"/>
              </a:ext>
            </a:extLst>
          </p:cNvPr>
          <p:cNvSpPr>
            <a:spLocks noGrp="1"/>
          </p:cNvSpPr>
          <p:nvPr>
            <p:ph type="sldNum" sz="quarter" idx="4"/>
          </p:nvPr>
        </p:nvSpPr>
        <p:spPr/>
        <p:txBody>
          <a:bodyPr/>
          <a:lstStyle/>
          <a:p>
            <a:fld id="{325D6D83-4D8B-C147-A050-5E585F24B3A7}" type="slidenum">
              <a:rPr lang="en-US" smtClean="0"/>
              <a:pPr/>
              <a:t>4</a:t>
            </a:fld>
            <a:endParaRPr lang="en-US" dirty="0"/>
          </a:p>
        </p:txBody>
      </p:sp>
    </p:spTree>
    <p:extLst>
      <p:ext uri="{BB962C8B-B14F-4D97-AF65-F5344CB8AC3E}">
        <p14:creationId xmlns:p14="http://schemas.microsoft.com/office/powerpoint/2010/main" val="95437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8F145C-0BE3-1FB6-74B4-A4F4DE88F221}"/>
              </a:ext>
            </a:extLst>
          </p:cNvPr>
          <p:cNvSpPr>
            <a:spLocks noGrp="1"/>
          </p:cNvSpPr>
          <p:nvPr>
            <p:ph type="sldNum" sz="quarter" idx="4"/>
          </p:nvPr>
        </p:nvSpPr>
        <p:spPr/>
        <p:txBody>
          <a:bodyPr/>
          <a:lstStyle/>
          <a:p>
            <a:fld id="{325D6D83-4D8B-C147-A050-5E585F24B3A7}" type="slidenum">
              <a:rPr lang="en-US" smtClean="0"/>
              <a:pPr/>
              <a:t>5</a:t>
            </a:fld>
            <a:endParaRPr lang="en-US" dirty="0"/>
          </a:p>
        </p:txBody>
      </p:sp>
    </p:spTree>
    <p:extLst>
      <p:ext uri="{BB962C8B-B14F-4D97-AF65-F5344CB8AC3E}">
        <p14:creationId xmlns:p14="http://schemas.microsoft.com/office/powerpoint/2010/main" val="394333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65FB81F-5781-BCE4-0184-3CC07C19274E}"/>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9CAE050C-47FE-15C0-02FB-D4F873AB45E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E512421-4784-6E1A-7DB0-DDE6DAD81D51}"/>
              </a:ext>
            </a:extLst>
          </p:cNvPr>
          <p:cNvSpPr>
            <a:spLocks noGrp="1"/>
          </p:cNvSpPr>
          <p:nvPr>
            <p:ph type="body" sz="quarter" idx="12"/>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1822F855-C229-A9D4-7D27-481018BB77F6}"/>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C9823018-F99E-BA6B-170C-1E5470C0D82A}"/>
              </a:ext>
            </a:extLst>
          </p:cNvPr>
          <p:cNvSpPr>
            <a:spLocks noGrp="1"/>
          </p:cNvSpPr>
          <p:nvPr>
            <p:ph type="body" sz="quarter" idx="14"/>
          </p:nvPr>
        </p:nvSpPr>
        <p:spPr/>
        <p:txBody>
          <a:bodyPr/>
          <a:lstStyle/>
          <a:p>
            <a:endParaRPr lang="en-US" dirty="0">
              <a:latin typeface="Buckeye Serif 2 Black" pitchFamily="2" charset="77"/>
              <a:ea typeface="Buckeye Serif 2 Black" pitchFamily="2" charset="77"/>
            </a:endParaRPr>
          </a:p>
        </p:txBody>
      </p:sp>
      <p:sp>
        <p:nvSpPr>
          <p:cNvPr id="7" name="Text Placeholder 6">
            <a:extLst>
              <a:ext uri="{FF2B5EF4-FFF2-40B4-BE49-F238E27FC236}">
                <a16:creationId xmlns:a16="http://schemas.microsoft.com/office/drawing/2014/main" id="{C7C38F3D-3FB4-2740-EB22-F90A549761E0}"/>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F9E90BF7-8366-4D2A-D93E-3E1DBF8D64B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586565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BF126B-75F4-9FD1-D1EC-3BAC550FCFC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8229A408-F5DB-445E-3C06-4444D3C30628}"/>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9E390CA6-C5D6-07FD-4731-E6BB6CB86142}"/>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6A9D2D91-E10E-689E-65AE-D517F6AA3461}"/>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D3CEC6B2-49EE-3691-B19E-00EB93E3DAE1}"/>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69401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533DEF-1368-1669-8043-EA6966EB262C}"/>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A2FC06C4-8CEE-B384-97AF-5F90BECA5057}"/>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29E92331-AAF6-6B5D-4742-F4B9608AB411}"/>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5A5E468D-7B55-1026-0C99-45E58C8F64F8}"/>
              </a:ext>
            </a:extLst>
          </p:cNvPr>
          <p:cNvSpPr>
            <a:spLocks noGrp="1"/>
          </p:cNvSpPr>
          <p:nvPr>
            <p:ph type="body" sz="quarter" idx="18"/>
          </p:nvPr>
        </p:nvSpPr>
        <p:spPr/>
        <p:txBody>
          <a:bodyPr/>
          <a:lstStyle/>
          <a:p>
            <a:endParaRPr lang="en-US"/>
          </a:p>
        </p:txBody>
      </p:sp>
      <p:sp>
        <p:nvSpPr>
          <p:cNvPr id="6" name="Text Placeholder 5">
            <a:extLst>
              <a:ext uri="{FF2B5EF4-FFF2-40B4-BE49-F238E27FC236}">
                <a16:creationId xmlns:a16="http://schemas.microsoft.com/office/drawing/2014/main" id="{50BAFAB7-05E1-ED67-AB8F-5513E50225FE}"/>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082157024"/>
      </p:ext>
    </p:extLst>
  </p:cSld>
  <p:clrMapOvr>
    <a:masterClrMapping/>
  </p:clrMapOvr>
</p:sld>
</file>

<file path=ppt/theme/theme1.xml><?xml version="1.0" encoding="utf-8"?>
<a:theme xmlns:a="http://schemas.openxmlformats.org/drawingml/2006/main" name="Office Theme">
  <a:themeElements>
    <a:clrScheme name="Ohio State">
      <a:dk1>
        <a:srgbClr val="202324"/>
      </a:dk1>
      <a:lt1>
        <a:srgbClr val="FFFFFF"/>
      </a:lt1>
      <a:dk2>
        <a:srgbClr val="490513"/>
      </a:dk2>
      <a:lt2>
        <a:srgbClr val="EFF1F2"/>
      </a:lt2>
      <a:accent1>
        <a:srgbClr val="BA0C2F"/>
      </a:accent1>
      <a:accent2>
        <a:srgbClr val="70071C"/>
      </a:accent2>
      <a:accent3>
        <a:srgbClr val="A7B1B7"/>
      </a:accent3>
      <a:accent4>
        <a:srgbClr val="BFC6CB"/>
      </a:accent4>
      <a:accent5>
        <a:srgbClr val="64696E"/>
      </a:accent5>
      <a:accent6>
        <a:srgbClr val="3F4443"/>
      </a:accent6>
      <a:hlink>
        <a:srgbClr val="BA0C2F"/>
      </a:hlink>
      <a:folHlink>
        <a:srgbClr val="49051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5</Words>
  <Application>Microsoft Office PowerPoint</Application>
  <PresentationFormat>Widescreen</PresentationFormat>
  <Paragraphs>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Reilly, Jordan</dc:creator>
  <cp:lastModifiedBy>Reilly, Jordan</cp:lastModifiedBy>
  <cp:revision>4</cp:revision>
  <dcterms:created xsi:type="dcterms:W3CDTF">2024-01-10T13:05:07Z</dcterms:created>
  <dcterms:modified xsi:type="dcterms:W3CDTF">2024-01-30T20:01:46Z</dcterms:modified>
</cp:coreProperties>
</file>